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4" r:id="rId5"/>
  </p:sldMasterIdLst>
  <p:notesMasterIdLst>
    <p:notesMasterId r:id="rId10"/>
  </p:notesMasterIdLst>
  <p:sldIdLst>
    <p:sldId id="256" r:id="rId6"/>
    <p:sldId id="263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4D6280-AF9A-FC9B-9C99-D580B8AD6EC8}" name="Chris Bunch" initials="CB" userId="syv1S1MIMtcKzWZ44tdi0o6wqaugJEmw42aS59iWiAM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9393"/>
    <a:srgbClr val="BBBBBB"/>
    <a:srgbClr val="054C87"/>
    <a:srgbClr val="412A74"/>
    <a:srgbClr val="0F4784"/>
    <a:srgbClr val="25508B"/>
    <a:srgbClr val="25498B"/>
    <a:srgbClr val="29539B"/>
    <a:srgbClr val="29538B"/>
    <a:srgbClr val="224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4"/>
  </p:normalViewPr>
  <p:slideViewPr>
    <p:cSldViewPr snapToGrid="0" showGuides="1">
      <p:cViewPr varScale="1">
        <p:scale>
          <a:sx n="82" d="100"/>
          <a:sy n="82" d="100"/>
        </p:scale>
        <p:origin x="69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55FE6-9F8F-4CCA-9AC6-468E9B1B6226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514342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814763"/>
            <a:ext cx="5486400" cy="481489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B24D9-1063-49BA-82E3-4CD2ED143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88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B24D9-1063-49BA-82E3-4CD2ED143F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99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B24D9-1063-49BA-82E3-4CD2ED143F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4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B24D9-1063-49BA-82E3-4CD2ED143F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84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B24D9-1063-49BA-82E3-4CD2ED143F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58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- Image">
            <a:extLst>
              <a:ext uri="{FF2B5EF4-FFF2-40B4-BE49-F238E27FC236}">
                <a16:creationId xmlns:a16="http://schemas.microsoft.com/office/drawing/2014/main" id="{2BE1744E-346C-B51E-AF5D-189C0A704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2192000" cy="6858000"/>
          </a:xfrm>
          <a:prstGeom prst="rect">
            <a:avLst/>
          </a:prstGeom>
        </p:spPr>
      </p:pic>
      <p:sp>
        <p:nvSpPr>
          <p:cNvPr id="8" name="Background - Overlay">
            <a:extLst>
              <a:ext uri="{FF2B5EF4-FFF2-40B4-BE49-F238E27FC236}">
                <a16:creationId xmlns:a16="http://schemas.microsoft.com/office/drawing/2014/main" id="{1A79702B-65B7-F059-350F-0BFABF8AC947}"/>
              </a:ext>
            </a:extLst>
          </p:cNvPr>
          <p:cNvSpPr/>
          <p:nvPr userDrawn="1"/>
        </p:nvSpPr>
        <p:spPr>
          <a:xfrm>
            <a:off x="-12700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070C0">
                  <a:lumMod val="36000"/>
                  <a:alpha val="81348"/>
                </a:srgbClr>
              </a:gs>
              <a:gs pos="98000">
                <a:srgbClr val="7030A0">
                  <a:alpha val="66023"/>
                  <a:lumMod val="55844"/>
                </a:srgb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C7F680-2606-2629-7500-FEF229949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700" y="3428999"/>
            <a:ext cx="12204700" cy="1828800"/>
          </a:xfrm>
          <a:noFill/>
        </p:spPr>
        <p:txBody>
          <a:bodyPr anchor="ctr" anchorCtr="0"/>
          <a:lstStyle>
            <a:lvl1pPr>
              <a:defRPr sz="5400">
                <a:solidFill>
                  <a:srgbClr val="F0C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75438-C2EE-72CD-FA3A-1823B2384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87963"/>
            <a:ext cx="10515600" cy="1371600"/>
          </a:xfr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12158-E238-2C16-EE5F-410F2231B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9300B1-B26A-4342-8B09-D9D6550259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D9BAB304-51D5-513E-40C5-C856073EEC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838200"/>
            <a:ext cx="2438402" cy="2378660"/>
          </a:xfrm>
          <a:prstGeom prst="rect">
            <a:avLst/>
          </a:prstGeom>
        </p:spPr>
      </p:pic>
      <p:sp>
        <p:nvSpPr>
          <p:cNvPr id="10" name="Yellow Bar">
            <a:extLst>
              <a:ext uri="{FF2B5EF4-FFF2-40B4-BE49-F238E27FC236}">
                <a16:creationId xmlns:a16="http://schemas.microsoft.com/office/drawing/2014/main" id="{A03F44CD-4DB3-9FEF-6F6F-279BB727EA1B}"/>
              </a:ext>
            </a:extLst>
          </p:cNvPr>
          <p:cNvSpPr/>
          <p:nvPr userDrawn="1"/>
        </p:nvSpPr>
        <p:spPr>
          <a:xfrm>
            <a:off x="5506829" y="3501869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1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A3AB75-E23B-BB56-8646-D987F11CF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" y="-5257"/>
            <a:ext cx="12209417" cy="6866903"/>
          </a:xfrm>
          <a:prstGeom prst="rect">
            <a:avLst/>
          </a:prstGeom>
        </p:spPr>
      </p:pic>
      <p:sp>
        <p:nvSpPr>
          <p:cNvPr id="14" name="Background - Overlay">
            <a:extLst>
              <a:ext uri="{FF2B5EF4-FFF2-40B4-BE49-F238E27FC236}">
                <a16:creationId xmlns:a16="http://schemas.microsoft.com/office/drawing/2014/main" id="{32689B4E-6A85-0A9E-2BA7-15154BBD3EB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070C0">
                  <a:lumMod val="36000"/>
                  <a:alpha val="81348"/>
                </a:srgbClr>
              </a:gs>
              <a:gs pos="98000">
                <a:srgbClr val="7030A0">
                  <a:alpha val="66023"/>
                  <a:lumMod val="55844"/>
                </a:srgb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bg1">
                  <a:alpha val="44000"/>
                </a:schemeClr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80804B-2DC9-38E3-282B-DDB1F8ED8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October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B628F-D10C-CDB8-4C15-719BA61F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699C4-2E50-6F15-A7FA-E7B02A8A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9300B1-B26A-4342-8B09-D9D6550259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lionlogo_white.eps">
            <a:extLst>
              <a:ext uri="{FF2B5EF4-FFF2-40B4-BE49-F238E27FC236}">
                <a16:creationId xmlns:a16="http://schemas.microsoft.com/office/drawing/2014/main" id="{69A95E55-2139-7637-03C2-F0AD5CE737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828800"/>
            <a:ext cx="1204464" cy="11749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7F17EBB-7FDA-CE5B-2BD4-DB95F91B8807}"/>
              </a:ext>
            </a:extLst>
          </p:cNvPr>
          <p:cNvSpPr/>
          <p:nvPr userDrawn="1"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4461B-7B8D-7955-1852-87040C11D9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0363" y="3163444"/>
            <a:ext cx="3932237" cy="1600200"/>
          </a:xfrm>
          <a:noFill/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87069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84BB6-9828-5A73-B86D-D49281DC1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3500"/>
            <a:ext cx="12192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31D391-381E-7A88-2B88-42857DF58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0D182-9C5F-171D-BA47-E975B2762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5D434-F74B-DDCC-B4DC-958789972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74245-CD22-A337-F821-9629EB9E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00B1-B26A-4342-8B09-D9D65502599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Emblem - White" descr="lionlogo_white.eps">
            <a:extLst>
              <a:ext uri="{FF2B5EF4-FFF2-40B4-BE49-F238E27FC236}">
                <a16:creationId xmlns:a16="http://schemas.microsoft.com/office/drawing/2014/main" id="{65F27261-ACA1-5024-F58F-5B90CBFE1A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09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A0AB1-BF68-9B44-3276-BFF0A8F10E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DE8715-B6F3-528A-B5EB-D2BDEC9DA3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42DB8-5B54-853E-D39A-7DECB702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23D40-D577-A1FA-20D3-8F7C4C480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70E11-818E-B384-2B95-65DFEF50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00B1-B26A-4342-8B09-D9D65502599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D2DBDC89-46A9-C744-5485-301845E442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22505" y="5466557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81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993D-AB93-B0B9-F04B-69D2D9B22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57600"/>
            <a:ext cx="12192000" cy="1655762"/>
          </a:xfrm>
        </p:spPr>
        <p:txBody>
          <a:bodyPr anchor="ctr" anchorCtr="1">
            <a:normAutofit/>
          </a:bodyPr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98537B-7DD6-7012-098C-E029509E8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541264"/>
            <a:ext cx="12192000" cy="71983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B4C26-651C-1854-B9C4-DF84F7CB1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D2386-4355-BE84-7163-A9C323DB3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9E03B-385E-51E0-2BE2-AC621B3E7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2C86D998-89D6-966C-065F-603370EF95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838200"/>
            <a:ext cx="2438402" cy="2378660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16920E5E-6F94-166F-C767-C167A8519A60}"/>
              </a:ext>
            </a:extLst>
          </p:cNvPr>
          <p:cNvSpPr/>
          <p:nvPr userDrawn="1"/>
        </p:nvSpPr>
        <p:spPr>
          <a:xfrm>
            <a:off x="5506829" y="3501869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22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335B2-6AD5-50AE-0247-9CD466202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157FA-2090-F450-BDBE-B2D7B0BD2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D1B7F-6144-71A6-51FE-F8CFD3853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BC006-6094-EF7E-7386-6722C3618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CDBE3-69AF-FB2E-66A2-90DB6523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0810D27E-5032-685A-8F22-2AA6F13FF5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82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4471F-C99C-59CE-1622-425BA0A2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6BF4A-1A04-0AD6-1B3F-CFE125690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CF25-E7D4-45A4-D190-D6FE44677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2F1EA-C134-589E-6A01-596B60EBB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5EB6D-D8B8-39B9-D5C0-D8A70C830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09289CF3-195A-05C4-3F2D-450634BEA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38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14A12-2F35-3FD2-9FCB-075D13D63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8AE28-584A-0D1C-7732-65EACA31B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65FD8-5144-22E8-C33E-494923452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3CE42-12B7-761D-9FA6-33350B117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F0653-5D1D-2548-749C-0C76B2837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B7A18-C945-E063-921C-0B0AE68F1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Emblem - White" descr="lionlogo_white.eps">
            <a:extLst>
              <a:ext uri="{FF2B5EF4-FFF2-40B4-BE49-F238E27FC236}">
                <a16:creationId xmlns:a16="http://schemas.microsoft.com/office/drawing/2014/main" id="{4C23E0EE-3C5E-82AE-B7D9-70E262BB70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6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F01C7-18E9-471F-C5F6-78F690F5B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DCA76-271D-4173-FDA2-102AF93B4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ADB42-25DE-7D31-DF9D-2E2CCD9C4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30B6B0-22E2-1733-C0C1-E139205279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0394C-06AC-43CC-6ACD-88BA09A5D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0BBA36-0741-E520-1398-D5574D090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7494D6-A518-7D33-AE98-5A9D87199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1C60DF-9B63-32EE-FE49-3D59BC50E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Emblem - White" descr="lionlogo_white.eps">
            <a:extLst>
              <a:ext uri="{FF2B5EF4-FFF2-40B4-BE49-F238E27FC236}">
                <a16:creationId xmlns:a16="http://schemas.microsoft.com/office/drawing/2014/main" id="{E87B99B9-CF57-D8E9-A29D-F5B21C2180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68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8C0A6-CCCE-CDD1-642E-7C8FAA232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5B12D1-5502-AE8B-80F5-3F449750D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80F07C-2536-ED01-38FC-93945DD88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9857C-496C-6049-AB1B-566CB1CB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Emblem - White" descr="lionlogo_white.eps">
            <a:extLst>
              <a:ext uri="{FF2B5EF4-FFF2-40B4-BE49-F238E27FC236}">
                <a16:creationId xmlns:a16="http://schemas.microsoft.com/office/drawing/2014/main" id="{A1156DAE-E0A6-8EB7-FC18-BB9583659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41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entere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8C0A6-CCCE-CDD1-642E-7C8FAA232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178" y="1714499"/>
            <a:ext cx="9144000" cy="2286000"/>
          </a:xfrm>
        </p:spPr>
        <p:txBody>
          <a:bodyPr>
            <a:no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5B12D1-5502-AE8B-80F5-3F449750D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80F07C-2536-ED01-38FC-93945DD88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9857C-496C-6049-AB1B-566CB1CB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Yellow Bar">
            <a:extLst>
              <a:ext uri="{FF2B5EF4-FFF2-40B4-BE49-F238E27FC236}">
                <a16:creationId xmlns:a16="http://schemas.microsoft.com/office/drawing/2014/main" id="{E664DD35-54B2-3B96-2570-B573E47BCDF0}"/>
              </a:ext>
            </a:extLst>
          </p:cNvPr>
          <p:cNvSpPr/>
          <p:nvPr userDrawn="1"/>
        </p:nvSpPr>
        <p:spPr>
          <a:xfrm>
            <a:off x="4366719" y="4343400"/>
            <a:ext cx="3454918" cy="97542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E2D36D7C-276E-2B33-8624-E712BE34D3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34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ckground - Image">
            <a:extLst>
              <a:ext uri="{FF2B5EF4-FFF2-40B4-BE49-F238E27FC236}">
                <a16:creationId xmlns:a16="http://schemas.microsoft.com/office/drawing/2014/main" id="{9E5B5F15-871C-B0CF-EDDE-8CE7893E9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Background - Overlay">
            <a:extLst>
              <a:ext uri="{FF2B5EF4-FFF2-40B4-BE49-F238E27FC236}">
                <a16:creationId xmlns:a16="http://schemas.microsoft.com/office/drawing/2014/main" id="{7676EC93-6A3A-38A1-75F8-3C549E8B7C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070C0">
                  <a:lumMod val="36000"/>
                  <a:alpha val="81348"/>
                </a:srgbClr>
              </a:gs>
              <a:gs pos="98000">
                <a:srgbClr val="7030A0">
                  <a:alpha val="66023"/>
                  <a:lumMod val="55844"/>
                </a:srgb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bg1">
                  <a:alpha val="44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35413E-9265-120C-75BE-6DB8F29B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noFill/>
        </p:spPr>
        <p:txBody>
          <a:bodyPr anchor="b"/>
          <a:lstStyle>
            <a:lvl1pPr algn="l">
              <a:defRPr sz="6000">
                <a:solidFill>
                  <a:srgbClr val="F0C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B4D84-AC47-4EAC-164E-EDE8634D4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AFDB9-50CD-2A58-6906-8BC252A85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906EE-6631-7E08-B5FE-83A2CAB7D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78DA8-DCD2-D13C-37AC-B043D63FB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4424E3-6D29-45D5-9D8E-75518111B9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04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369AD0-99F7-271E-FBFA-C071751EC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B76ED-F3B5-543C-28F2-E012681B4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6D130-7646-0DBA-11F9-49FE5315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Emblem - White" descr="lionlogo_white.eps">
            <a:extLst>
              <a:ext uri="{FF2B5EF4-FFF2-40B4-BE49-F238E27FC236}">
                <a16:creationId xmlns:a16="http://schemas.microsoft.com/office/drawing/2014/main" id="{D5E1D12E-BEF3-3379-8234-45D498BD57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63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78310-4D7F-B880-2AFE-415B8CC8F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4DF34-DC83-E77D-B495-E5863406B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13F8A-427B-6ED7-C4C5-F4B7B150C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CBB80-3DDE-8CD6-D499-6363B8E89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B9F27-EB81-2157-3A2C-086FC9EB3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F6083-8DE3-16DC-8CA2-7004C25F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Emblem - White" descr="lionlogo_white.eps">
            <a:extLst>
              <a:ext uri="{FF2B5EF4-FFF2-40B4-BE49-F238E27FC236}">
                <a16:creationId xmlns:a16="http://schemas.microsoft.com/office/drawing/2014/main" id="{2EEE927D-91D0-DFEA-4570-8B7D7615D9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15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EC1C1-C056-A5BF-831B-0A391170E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A1E9EA-A443-4E5E-8E34-750C44E6A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B696-E341-4691-4385-B64AD26B1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8E0A1-15F8-AD16-0012-E68D451B5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90808-DF5D-7DD6-1D5B-2565A2636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E809C-17E0-EBCC-13C2-33FCD18ED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Emblem - White" descr="lionlogo_white.eps">
            <a:extLst>
              <a:ext uri="{FF2B5EF4-FFF2-40B4-BE49-F238E27FC236}">
                <a16:creationId xmlns:a16="http://schemas.microsoft.com/office/drawing/2014/main" id="{5B95312F-3039-00E3-E094-023BC70AC4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6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8C0A6-CCCE-CDD1-642E-7C8FAA2322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3778" y="3657600"/>
            <a:ext cx="9144000" cy="2286000"/>
          </a:xfrm>
        </p:spPr>
        <p:txBody>
          <a:bodyPr anchor="t" anchorCtr="1"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5B12D1-5502-AE8B-80F5-3F449750D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80F07C-2536-ED01-38FC-93945DD88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9857C-496C-6049-AB1B-566CB1CB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ionlogo_white.eps">
            <a:extLst>
              <a:ext uri="{FF2B5EF4-FFF2-40B4-BE49-F238E27FC236}">
                <a16:creationId xmlns:a16="http://schemas.microsoft.com/office/drawing/2014/main" id="{9CC6CA34-E53A-CD39-4007-625FA59A49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828800"/>
            <a:ext cx="1204464" cy="11749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B0338D-BEB4-A8F1-D24E-5675A1F72CB4}"/>
              </a:ext>
            </a:extLst>
          </p:cNvPr>
          <p:cNvSpPr/>
          <p:nvPr userDrawn="1"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38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43D13-E4CC-1B27-2FE4-96E17A35E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0B0DF4-ECD7-979F-2BFA-088DB6263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43452-DDD9-44D0-FBCE-1AE5148EC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D068F-0FF4-F198-3399-9CD6A0C1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2F2F8-BAEA-EDB0-3A90-9BF3FA21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D0BB153B-A6C2-2FCE-80A8-32CD088FF9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4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B0BC3-0EA2-45E3-212E-4B1D695A7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1B6942-CABE-E106-C91C-BD9B6F95A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FE5B-93BF-2D0E-27E7-5415B70C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4EB31-2BEC-65FA-5E9B-DC00A55BD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3D128-DDF0-0D49-195B-719E26B4F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1FEF202E-2430-B451-A1B5-490A794304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2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67832-8818-FD14-DF48-A7C8681B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0818"/>
            <a:ext cx="12192000" cy="1325563"/>
          </a:xfrm>
          <a:gradFill flip="none" rotWithShape="1">
            <a:gsLst>
              <a:gs pos="0">
                <a:srgbClr val="457DC8">
                  <a:lumMod val="72000"/>
                </a:srgbClr>
              </a:gs>
              <a:gs pos="98000">
                <a:srgbClr val="7030A0">
                  <a:alpha val="80000"/>
                </a:srgbClr>
              </a:gs>
            </a:gsLst>
            <a:lin ang="0" scaled="1"/>
            <a:tileRect/>
          </a:gradFill>
        </p:spPr>
        <p:txBody>
          <a:bodyPr lIns="457200" rIns="457200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0DCEB-1061-F7CC-DC72-6E93121F4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7256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D2211-31EF-B970-1870-CD5059457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7EA1A-54D7-8294-6DE9-CEEAB78F2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C9A99-F77C-48D6-2752-6CCF04B2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D9300B1-B26A-4342-8B09-D9D6550259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1AE7D733-5866-9B68-C4E4-D3BC9B81EB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69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DFE7E-2DAE-ADC7-CDC0-41A168D87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89331-280D-8C40-B815-1816F2B39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51816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44523-5058-5AD1-3445-5607AC2B7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1816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297765-DCC5-7B16-2120-34DF2B453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61C3D-44A7-2072-387E-2780496FA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7BA9B-169B-E3C2-B6B7-57E7EA241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00B1-B26A-4342-8B09-D9D65502599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Emblem - White" descr="lionlogo_white.eps">
            <a:extLst>
              <a:ext uri="{FF2B5EF4-FFF2-40B4-BE49-F238E27FC236}">
                <a16:creationId xmlns:a16="http://schemas.microsoft.com/office/drawing/2014/main" id="{E94B0B86-3743-5E49-E2FB-B67F40A97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82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3A5E5-3C7F-B1D8-4D1E-C926A34D9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" y="0"/>
            <a:ext cx="1218895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9A0E9-A01D-3568-1214-11EA46C9E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696FB-F3F3-66A7-6A65-C54D4BDAB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381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B0B48F-C515-589B-4BF0-AB52758167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BF0BF2-C600-9371-CFCC-374542A4B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381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A938E4-C159-D32F-C5F7-8DF7B7F7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1E73C5-FAD9-CE01-C131-C2A68AFF9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A6FC0B-194D-F760-52C3-47F872F3B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00B1-B26A-4342-8B09-D9D65502599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Emblem - White" descr="lionlogo_white.eps">
            <a:extLst>
              <a:ext uri="{FF2B5EF4-FFF2-40B4-BE49-F238E27FC236}">
                <a16:creationId xmlns:a16="http://schemas.microsoft.com/office/drawing/2014/main" id="{C9F549A8-ED2B-62CB-2A65-AE4E3BF445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A5443-21AB-598D-BA12-607CDA2BEBE1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lin ang="0" scaled="1"/>
            <a:tileRect/>
          </a:gra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E071FC-F57C-9695-B17C-C146C57BE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245886-99AD-568D-58EB-216DD735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77779-B222-186B-A496-9CDDA48E8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00B1-B26A-4342-8B09-D9D65502599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Emblem - White" descr="lionlogo_white.eps">
            <a:extLst>
              <a:ext uri="{FF2B5EF4-FFF2-40B4-BE49-F238E27FC236}">
                <a16:creationId xmlns:a16="http://schemas.microsoft.com/office/drawing/2014/main" id="{41C0D1E5-AFB9-799D-7AB1-DF29EC9F1A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AC08AD-6A7F-C0B6-B453-C4824A632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9106A4-4130-E6F5-987C-D4B9191C5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AD759-5F6F-E66C-F4EE-6D0B2D62B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00B1-B26A-4342-8B09-D9D65502599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Emblem - White" descr="lionlogo_white.eps">
            <a:extLst>
              <a:ext uri="{FF2B5EF4-FFF2-40B4-BE49-F238E27FC236}">
                <a16:creationId xmlns:a16="http://schemas.microsoft.com/office/drawing/2014/main" id="{E0301F53-7A4C-D817-6DE3-A75CB594FC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4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A0265-A09A-B219-3484-63EDBEBE3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F5073-3E18-5AAE-9C5D-8E3382E2D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8673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99BDF-5EB8-3B76-D406-AABB5F92C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26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6FF1D-CA39-D4AF-687E-E3E450717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AD641-BBF7-34E6-0F49-0BDBEC471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EC0AA-2706-BFE9-3C5F-6A3CEAB28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00B1-B26A-4342-8B09-D9D65502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3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ED3669C-4D91-6C23-064F-04647898C23F}"/>
              </a:ext>
            </a:extLst>
          </p:cNvPr>
          <p:cNvSpPr/>
          <p:nvPr userDrawn="1"/>
        </p:nvSpPr>
        <p:spPr>
          <a:xfrm>
            <a:off x="0" y="0"/>
            <a:ext cx="7060562" cy="6845300"/>
          </a:xfrm>
          <a:custGeom>
            <a:avLst/>
            <a:gdLst>
              <a:gd name="connsiteX0" fmla="*/ 5601284 w 7060562"/>
              <a:gd name="connsiteY0" fmla="*/ 0 h 6845300"/>
              <a:gd name="connsiteX1" fmla="*/ 7060562 w 7060562"/>
              <a:gd name="connsiteY1" fmla="*/ 0 h 6845300"/>
              <a:gd name="connsiteX2" fmla="*/ 4903828 w 7060562"/>
              <a:gd name="connsiteY2" fmla="*/ 6845300 h 6845300"/>
              <a:gd name="connsiteX3" fmla="*/ 4892350 w 7060562"/>
              <a:gd name="connsiteY3" fmla="*/ 6845300 h 6845300"/>
              <a:gd name="connsiteX4" fmla="*/ 3444550 w 7060562"/>
              <a:gd name="connsiteY4" fmla="*/ 6845300 h 6845300"/>
              <a:gd name="connsiteX5" fmla="*/ 0 w 7060562"/>
              <a:gd name="connsiteY5" fmla="*/ 6845300 h 6845300"/>
              <a:gd name="connsiteX6" fmla="*/ 0 w 7060562"/>
              <a:gd name="connsiteY6" fmla="*/ 0 h 6845300"/>
              <a:gd name="connsiteX7" fmla="*/ 152400 w 7060562"/>
              <a:gd name="connsiteY7" fmla="*/ 0 h 6845300"/>
              <a:gd name="connsiteX8" fmla="*/ 4892350 w 7060562"/>
              <a:gd name="connsiteY8" fmla="*/ 0 h 6845300"/>
              <a:gd name="connsiteX9" fmla="*/ 5601284 w 7060562"/>
              <a:gd name="connsiteY9" fmla="*/ 0 h 684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60562" h="6845300">
                <a:moveTo>
                  <a:pt x="5601284" y="0"/>
                </a:moveTo>
                <a:lnTo>
                  <a:pt x="7060562" y="0"/>
                </a:lnTo>
                <a:lnTo>
                  <a:pt x="4903828" y="6845300"/>
                </a:lnTo>
                <a:lnTo>
                  <a:pt x="4892350" y="6845300"/>
                </a:lnTo>
                <a:lnTo>
                  <a:pt x="3444550" y="6845300"/>
                </a:lnTo>
                <a:lnTo>
                  <a:pt x="0" y="6845300"/>
                </a:lnTo>
                <a:lnTo>
                  <a:pt x="0" y="0"/>
                </a:lnTo>
                <a:lnTo>
                  <a:pt x="152400" y="0"/>
                </a:lnTo>
                <a:lnTo>
                  <a:pt x="4892350" y="0"/>
                </a:lnTo>
                <a:lnTo>
                  <a:pt x="5601284" y="0"/>
                </a:lnTo>
                <a:close/>
              </a:path>
            </a:pathLst>
          </a:custGeom>
          <a:gradFill flip="none" rotWithShape="1">
            <a:gsLst>
              <a:gs pos="0">
                <a:srgbClr val="2C5995"/>
              </a:gs>
              <a:gs pos="98000">
                <a:srgbClr val="7030A0">
                  <a:alpha val="8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C6291A-FB3E-BD59-9CBD-E0AFDC3D7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2151" y="12700"/>
            <a:ext cx="8089849" cy="6845300"/>
          </a:xfrm>
          <a:custGeom>
            <a:avLst/>
            <a:gdLst>
              <a:gd name="connsiteX0" fmla="*/ 2954410 w 8089849"/>
              <a:gd name="connsiteY0" fmla="*/ 0 h 6845300"/>
              <a:gd name="connsiteX1" fmla="*/ 8089849 w 8089849"/>
              <a:gd name="connsiteY1" fmla="*/ 0 h 6845300"/>
              <a:gd name="connsiteX2" fmla="*/ 8089849 w 8089849"/>
              <a:gd name="connsiteY2" fmla="*/ 6845300 h 6845300"/>
              <a:gd name="connsiteX3" fmla="*/ 0 w 8089849"/>
              <a:gd name="connsiteY3" fmla="*/ 6845300 h 6845300"/>
              <a:gd name="connsiteX4" fmla="*/ 0 w 8089849"/>
              <a:gd name="connsiteY4" fmla="*/ 6832600 h 6845300"/>
              <a:gd name="connsiteX5" fmla="*/ 790199 w 8089849"/>
              <a:gd name="connsiteY5" fmla="*/ 6832600 h 6845300"/>
              <a:gd name="connsiteX6" fmla="*/ 801677 w 8089849"/>
              <a:gd name="connsiteY6" fmla="*/ 6832600 h 684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89849" h="6845300">
                <a:moveTo>
                  <a:pt x="2954410" y="0"/>
                </a:moveTo>
                <a:lnTo>
                  <a:pt x="8089849" y="0"/>
                </a:lnTo>
                <a:lnTo>
                  <a:pt x="8089849" y="6845300"/>
                </a:lnTo>
                <a:lnTo>
                  <a:pt x="0" y="6845300"/>
                </a:lnTo>
                <a:lnTo>
                  <a:pt x="0" y="6832600"/>
                </a:lnTo>
                <a:lnTo>
                  <a:pt x="790199" y="6832600"/>
                </a:lnTo>
                <a:lnTo>
                  <a:pt x="801677" y="6832600"/>
                </a:lnTo>
                <a:close/>
              </a:path>
            </a:pathLst>
          </a:custGeom>
          <a:solidFill>
            <a:srgbClr val="0D2240"/>
          </a:solidFill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E47DA4-AB26-2448-57B9-D594C566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October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4CB022-D344-E4DE-24FF-418AAD5BA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EDA1B7-ADB5-279B-14FC-9C71FE46E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9300B1-B26A-4342-8B09-D9D6550259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150CEA-33EA-6F52-5EA4-51D861FE2B2B}"/>
              </a:ext>
            </a:extLst>
          </p:cNvPr>
          <p:cNvSpPr/>
          <p:nvPr userDrawn="1"/>
        </p:nvSpPr>
        <p:spPr>
          <a:xfrm rot="5400000" flipH="1">
            <a:off x="2810910" y="-536229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B7EB4-3279-A42F-B07E-5C569EEF9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296" y="360092"/>
            <a:ext cx="4321904" cy="1009504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en-US"/>
              <a:t>Next Steps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63BE74-496F-D2EE-49EC-FE4FDA2C9C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425" y="1993900"/>
            <a:ext cx="4321175" cy="4119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7" name="Emblem - White" descr="lionlogo_white.eps">
            <a:extLst>
              <a:ext uri="{FF2B5EF4-FFF2-40B4-BE49-F238E27FC236}">
                <a16:creationId xmlns:a16="http://schemas.microsoft.com/office/drawing/2014/main" id="{76E513AE-6B2D-20F0-9746-305AB036FB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8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12B38A-7BE0-4050-FE9D-6EC9ACDF7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700"/>
            <a:ext cx="12192000" cy="1325563"/>
          </a:xfrm>
          <a:prstGeom prst="rect">
            <a:avLst/>
          </a:prstGeom>
          <a:gradFill>
            <a:gsLst>
              <a:gs pos="0">
                <a:srgbClr val="457DC8">
                  <a:lumMod val="72000"/>
                </a:srgbClr>
              </a:gs>
              <a:gs pos="98000">
                <a:srgbClr val="7030A0">
                  <a:alpha val="80000"/>
                </a:srgbClr>
              </a:gs>
            </a:gsLst>
            <a:lin ang="0" scaled="1"/>
          </a:gradFill>
        </p:spPr>
        <p:txBody>
          <a:bodyPr vert="horz" lIns="457200" tIns="45720" rIns="45720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B1D42-97D4-C3A6-AC0E-61207401F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0200"/>
            <a:ext cx="10515600" cy="4751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B9564-A799-BBE5-CAF0-32484FC4E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B4BB4-4A0F-FB78-3D4F-F24ECD7B9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5529A-AF9F-DE36-63A7-CB0F6CC7D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9300B1-B26A-4342-8B09-D9D655025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3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2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3" r:id="rId9"/>
    <p:sldLayoutId id="2147483669" r:id="rId10"/>
    <p:sldLayoutId id="2147483670" r:id="rId11"/>
    <p:sldLayoutId id="2147483671" r:id="rId12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bg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  <p15:guide id="4" orient="horz" pos="39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09A4B2E-3FD0-ED7C-7007-2B0CEBD3410B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8" name="Background - Solid">
              <a:extLst>
                <a:ext uri="{FF2B5EF4-FFF2-40B4-BE49-F238E27FC236}">
                  <a16:creationId xmlns:a16="http://schemas.microsoft.com/office/drawing/2014/main" id="{8DB3C6E0-EF90-BC72-9FAE-4C4A08B1CB8E}"/>
                </a:ext>
              </a:extLst>
            </p:cNvPr>
            <p:cNvSpPr/>
            <p:nvPr/>
          </p:nvSpPr>
          <p:spPr>
            <a:xfrm>
              <a:off x="0" y="0"/>
              <a:ext cx="12192000" cy="6856916"/>
            </a:xfrm>
            <a:prstGeom prst="rect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Background - Overlay">
              <a:extLst>
                <a:ext uri="{FF2B5EF4-FFF2-40B4-BE49-F238E27FC236}">
                  <a16:creationId xmlns:a16="http://schemas.microsoft.com/office/drawing/2014/main" id="{11405A69-FE06-B692-707D-1AF27240F43E}"/>
                </a:ext>
              </a:extLst>
            </p:cNvPr>
            <p:cNvSpPr/>
            <p:nvPr/>
          </p:nvSpPr>
          <p:spPr>
            <a:xfrm>
              <a:off x="-1" y="0"/>
              <a:ext cx="12192000" cy="6858000"/>
            </a:xfrm>
            <a:prstGeom prst="rect">
              <a:avLst/>
            </a:prstGeom>
            <a:gradFill flip="none" rotWithShape="0">
              <a:gsLst>
                <a:gs pos="0">
                  <a:srgbClr val="0070C0">
                    <a:lumMod val="78000"/>
                    <a:alpha val="84348"/>
                  </a:srgbClr>
                </a:gs>
                <a:gs pos="98000">
                  <a:srgbClr val="7030A0">
                    <a:lumMod val="82000"/>
                    <a:alpha val="75078"/>
                  </a:srgbClr>
                </a:gs>
              </a:gsLst>
              <a:lin ang="18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A28CBC0-7004-F2DC-2E8A-0AC9945B3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0" y="0"/>
              <a:ext cx="2286000" cy="2286000"/>
            </a:xfrm>
            <a:prstGeom prst="rect">
              <a:avLst/>
            </a:prstGeom>
          </p:spPr>
        </p:pic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CC51D2-72E8-9CBE-A503-70711BD8E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B8306-8E3E-DFB2-50D2-7AB6FDD09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4C21E-4595-CC70-4112-79D875F3AE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0D40A-6962-9827-7650-A9843A049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308B5-882C-62ED-A12C-A4312D9F0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E78B758-275C-4090-BE22-A14210E4F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1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6" r:id="rId7"/>
    <p:sldLayoutId id="2147483681" r:id="rId8"/>
    <p:sldLayoutId id="2147483682" r:id="rId9"/>
    <p:sldLayoutId id="2147483683" r:id="rId10"/>
    <p:sldLayoutId id="2147483687" r:id="rId11"/>
    <p:sldLayoutId id="2147483684" r:id="rId12"/>
    <p:sldLayoutId id="2147483685" r:id="rId13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png"/><Relationship Id="rId10" Type="http://schemas.openxmlformats.org/officeDocument/2006/relationships/image" Target="../media/image13.emf"/><Relationship Id="rId19" Type="http://schemas.openxmlformats.org/officeDocument/2006/relationships/image" Target="../media/image22.png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7B24DEA-557C-5F10-AB56-A76F4B2C25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>
                <a:latin typeface="Arial"/>
                <a:cs typeface="Arial"/>
              </a:rPr>
              <a:t>Valmistaudu uuteen Lion Portal -alustaan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1268F7-BE5F-3979-52F3-29B3FC57DE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i-FI" b="1">
                <a:latin typeface="Arial"/>
                <a:cs typeface="Arial"/>
              </a:rPr>
              <a:t>Lionien muuttuva digitaalinen kokemus</a:t>
            </a:r>
          </a:p>
        </p:txBody>
      </p:sp>
    </p:spTree>
    <p:extLst>
      <p:ext uri="{BB962C8B-B14F-4D97-AF65-F5344CB8AC3E}">
        <p14:creationId xmlns:p14="http://schemas.microsoft.com/office/powerpoint/2010/main" val="3990930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C01C426-CA77-2CA7-3065-97E37C2634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" r="-72" b="-133"/>
          <a:stretch/>
        </p:blipFill>
        <p:spPr>
          <a:xfrm>
            <a:off x="-1337" y="1149173"/>
            <a:ext cx="10138154" cy="57634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204FB1-FE93-5389-C48C-D0F14D12B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6080" y="5682488"/>
            <a:ext cx="64357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i-FI" sz="2000">
                <a:solidFill>
                  <a:schemeClr val="bg1"/>
                </a:solidFill>
                <a:latin typeface="Arial"/>
                <a:cs typeface="Arial"/>
              </a:rPr>
              <a:t>Tutustu uutisiin ja sähköposteissa lähetettäviin päivityksiin, kuukauden uutiskirjeisiin sekä Lion Portal -verkkosivuun ja paljon muuta.</a:t>
            </a:r>
          </a:p>
          <a:p>
            <a:endParaRPr lang="en-US" alt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FA851F4-5128-18C8-3E8E-6A1313B000C3}"/>
              </a:ext>
            </a:extLst>
          </p:cNvPr>
          <p:cNvSpPr/>
          <p:nvPr/>
        </p:nvSpPr>
        <p:spPr>
          <a:xfrm>
            <a:off x="76520" y="1606947"/>
            <a:ext cx="715319" cy="740507"/>
          </a:xfrm>
          <a:prstGeom prst="ellipse">
            <a:avLst/>
          </a:prstGeom>
          <a:solidFill>
            <a:srgbClr val="2E599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CA28D3-435F-8691-8752-D2B46796BADF}"/>
              </a:ext>
            </a:extLst>
          </p:cNvPr>
          <p:cNvSpPr/>
          <p:nvPr/>
        </p:nvSpPr>
        <p:spPr>
          <a:xfrm>
            <a:off x="1334414" y="2254494"/>
            <a:ext cx="715319" cy="740507"/>
          </a:xfrm>
          <a:prstGeom prst="ellipse">
            <a:avLst/>
          </a:prstGeom>
          <a:solidFill>
            <a:srgbClr val="F0C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82E048-0215-02CF-6E12-76E3FA7F04C3}"/>
              </a:ext>
            </a:extLst>
          </p:cNvPr>
          <p:cNvSpPr/>
          <p:nvPr/>
        </p:nvSpPr>
        <p:spPr>
          <a:xfrm>
            <a:off x="2633842" y="2052380"/>
            <a:ext cx="715319" cy="740507"/>
          </a:xfrm>
          <a:prstGeom prst="ellipse">
            <a:avLst/>
          </a:prstGeom>
          <a:solidFill>
            <a:srgbClr val="732E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D936622-6B00-D344-B179-0F09FEE57EDC}"/>
              </a:ext>
            </a:extLst>
          </p:cNvPr>
          <p:cNvSpPr/>
          <p:nvPr/>
        </p:nvSpPr>
        <p:spPr>
          <a:xfrm>
            <a:off x="1000908" y="3504980"/>
            <a:ext cx="715319" cy="740507"/>
          </a:xfrm>
          <a:prstGeom prst="ellipse">
            <a:avLst/>
          </a:prstGeom>
          <a:solidFill>
            <a:srgbClr val="545459"/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5F7AABC-1660-3B46-0382-9ABB4135EAC6}"/>
              </a:ext>
            </a:extLst>
          </p:cNvPr>
          <p:cNvSpPr/>
          <p:nvPr/>
        </p:nvSpPr>
        <p:spPr>
          <a:xfrm>
            <a:off x="206662" y="2845800"/>
            <a:ext cx="715319" cy="740507"/>
          </a:xfrm>
          <a:prstGeom prst="ellipse">
            <a:avLst/>
          </a:prstGeom>
          <a:solidFill>
            <a:srgbClr val="0D223F"/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9C620A-E8F1-878F-B7A5-557BC9757F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71" y="3056104"/>
            <a:ext cx="383973" cy="2858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5F9DF0-2063-3D94-E937-B67A825348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95" y="1812892"/>
            <a:ext cx="252859" cy="316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C77459-2FBC-25E3-E34F-1AE1253DA2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22" y="3736734"/>
            <a:ext cx="291488" cy="2402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2745AA-83D1-E853-690A-74C8C5353C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737" y="2484827"/>
            <a:ext cx="333090" cy="307067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D5B45485-DFF6-B013-2FA5-B24C66C1CB40}"/>
              </a:ext>
            </a:extLst>
          </p:cNvPr>
          <p:cNvSpPr/>
          <p:nvPr/>
        </p:nvSpPr>
        <p:spPr>
          <a:xfrm>
            <a:off x="2379741" y="3487935"/>
            <a:ext cx="715319" cy="740507"/>
          </a:xfrm>
          <a:prstGeom prst="ellipse">
            <a:avLst/>
          </a:prstGeom>
          <a:solidFill>
            <a:srgbClr val="0D223F"/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8AF8DCC-8362-509E-4194-E8A98E97A4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06" y="2253816"/>
            <a:ext cx="255389" cy="3376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CB18D8-3049-9830-7836-F55FB48215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42" y="3697362"/>
            <a:ext cx="291420" cy="268712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E8868A67-DDFB-A820-3D1B-142F20CF594D}"/>
              </a:ext>
            </a:extLst>
          </p:cNvPr>
          <p:cNvSpPr/>
          <p:nvPr/>
        </p:nvSpPr>
        <p:spPr>
          <a:xfrm>
            <a:off x="3345133" y="4229866"/>
            <a:ext cx="715319" cy="740507"/>
          </a:xfrm>
          <a:prstGeom prst="ellipse">
            <a:avLst/>
          </a:prstGeom>
          <a:solidFill>
            <a:srgbClr val="545459"/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95AEA2D-7E14-DF44-09C4-2988B80C1F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194" y="4464601"/>
            <a:ext cx="420382" cy="271036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F2EDA0B2-9470-4FF3-E6FD-CDE6935A299F}"/>
              </a:ext>
            </a:extLst>
          </p:cNvPr>
          <p:cNvSpPr/>
          <p:nvPr/>
        </p:nvSpPr>
        <p:spPr>
          <a:xfrm>
            <a:off x="4886992" y="4375483"/>
            <a:ext cx="715319" cy="740507"/>
          </a:xfrm>
          <a:prstGeom prst="ellipse">
            <a:avLst/>
          </a:prstGeom>
          <a:solidFill>
            <a:srgbClr val="732E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51EB503-198A-D0C1-0ED3-984869BD36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566" y="4587249"/>
            <a:ext cx="312170" cy="31697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B98D7905-2B16-27DE-74D3-D45D360E97DB}"/>
              </a:ext>
            </a:extLst>
          </p:cNvPr>
          <p:cNvSpPr/>
          <p:nvPr/>
        </p:nvSpPr>
        <p:spPr>
          <a:xfrm>
            <a:off x="2362200" y="5081608"/>
            <a:ext cx="715319" cy="740507"/>
          </a:xfrm>
          <a:prstGeom prst="ellipse">
            <a:avLst/>
          </a:prstGeom>
          <a:solidFill>
            <a:srgbClr val="2E599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881C726-E31E-A025-AF24-CF8F1FB9D9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24" y="5295161"/>
            <a:ext cx="264724" cy="3030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64E80F8-D7F6-F84D-936C-790B2D1665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0738" y="3474407"/>
            <a:ext cx="1164927" cy="1104389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3FAF0C82-76D6-5D9D-B3B9-CD4640C5D8E1}"/>
              </a:ext>
            </a:extLst>
          </p:cNvPr>
          <p:cNvSpPr/>
          <p:nvPr/>
        </p:nvSpPr>
        <p:spPr bwMode="auto">
          <a:xfrm>
            <a:off x="10263005" y="3176405"/>
            <a:ext cx="1700395" cy="1700395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3ABB146-E3E2-C9C8-8931-C516CE8BF56D}"/>
              </a:ext>
            </a:extLst>
          </p:cNvPr>
          <p:cNvGrpSpPr/>
          <p:nvPr/>
        </p:nvGrpSpPr>
        <p:grpSpPr>
          <a:xfrm>
            <a:off x="5288885" y="3349871"/>
            <a:ext cx="740664" cy="740664"/>
            <a:chOff x="9871029" y="2707105"/>
            <a:chExt cx="914400" cy="9144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ADB22FF-D161-D761-C32C-A034330AFFE3}"/>
                </a:ext>
              </a:extLst>
            </p:cNvPr>
            <p:cNvSpPr/>
            <p:nvPr/>
          </p:nvSpPr>
          <p:spPr>
            <a:xfrm>
              <a:off x="9871029" y="2707105"/>
              <a:ext cx="914400" cy="914400"/>
            </a:xfrm>
            <a:prstGeom prst="ellipse">
              <a:avLst/>
            </a:prstGeom>
            <a:solidFill>
              <a:srgbClr val="0D223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/>
            </a:p>
          </p:txBody>
        </p:sp>
        <p:pic>
          <p:nvPicPr>
            <p:cNvPr id="28" name="Graphic 23">
              <a:extLst>
                <a:ext uri="{FF2B5EF4-FFF2-40B4-BE49-F238E27FC236}">
                  <a16:creationId xmlns:a16="http://schemas.microsoft.com/office/drawing/2014/main" id="{38A4C2E2-9D87-72A7-AD71-CB9027868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51360" y="2755589"/>
              <a:ext cx="640080" cy="67310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511FBF2-F83B-CB73-6009-0B6BA347B803}"/>
              </a:ext>
            </a:extLst>
          </p:cNvPr>
          <p:cNvGrpSpPr/>
          <p:nvPr/>
        </p:nvGrpSpPr>
        <p:grpSpPr>
          <a:xfrm>
            <a:off x="217107" y="5491654"/>
            <a:ext cx="740664" cy="740664"/>
            <a:chOff x="7754852" y="2707105"/>
            <a:chExt cx="914400" cy="9144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A60D23A-A54E-2B8B-7ACE-48556BC21FA8}"/>
                </a:ext>
              </a:extLst>
            </p:cNvPr>
            <p:cNvSpPr/>
            <p:nvPr/>
          </p:nvSpPr>
          <p:spPr>
            <a:xfrm>
              <a:off x="7754852" y="2707105"/>
              <a:ext cx="914400" cy="914400"/>
            </a:xfrm>
            <a:prstGeom prst="ellipse">
              <a:avLst/>
            </a:prstGeom>
            <a:solidFill>
              <a:schemeClr val="accent6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1" name="Graphic 23">
              <a:extLst>
                <a:ext uri="{FF2B5EF4-FFF2-40B4-BE49-F238E27FC236}">
                  <a16:creationId xmlns:a16="http://schemas.microsoft.com/office/drawing/2014/main" id="{AB28B1EB-CBF2-AFA4-7809-B4F437ACF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96100" y="2774818"/>
              <a:ext cx="731520" cy="68466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3599E4E-433F-76E2-52A7-5984F87A9819}"/>
              </a:ext>
            </a:extLst>
          </p:cNvPr>
          <p:cNvGrpSpPr/>
          <p:nvPr/>
        </p:nvGrpSpPr>
        <p:grpSpPr>
          <a:xfrm>
            <a:off x="-7061" y="4084723"/>
            <a:ext cx="740664" cy="740664"/>
            <a:chOff x="1719784" y="1488456"/>
            <a:chExt cx="914400" cy="91440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638E13F-F73B-A77C-A1C0-471999132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6621" y="1488456"/>
              <a:ext cx="480727" cy="600909"/>
            </a:xfrm>
            <a:prstGeom prst="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BC6C0AF-DD9A-8776-0249-ADF73855CABF}"/>
                </a:ext>
              </a:extLst>
            </p:cNvPr>
            <p:cNvSpPr/>
            <p:nvPr/>
          </p:nvSpPr>
          <p:spPr>
            <a:xfrm>
              <a:off x="1719784" y="1488456"/>
              <a:ext cx="914400" cy="914400"/>
            </a:xfrm>
            <a:prstGeom prst="ellipse">
              <a:avLst/>
            </a:prstGeom>
            <a:solidFill>
              <a:srgbClr val="732E8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/>
            </a:p>
          </p:txBody>
        </p:sp>
        <p:pic>
          <p:nvPicPr>
            <p:cNvPr id="35" name="Graphic 23">
              <a:extLst>
                <a:ext uri="{FF2B5EF4-FFF2-40B4-BE49-F238E27FC236}">
                  <a16:creationId xmlns:a16="http://schemas.microsoft.com/office/drawing/2014/main" id="{1BB1FEFB-38D0-F8F6-1B95-B015A6299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7524" y="1665887"/>
              <a:ext cx="548640" cy="5486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38193E1-4E3A-DC4D-BED9-208C258D77CF}"/>
              </a:ext>
            </a:extLst>
          </p:cNvPr>
          <p:cNvGrpSpPr/>
          <p:nvPr/>
        </p:nvGrpSpPr>
        <p:grpSpPr>
          <a:xfrm>
            <a:off x="3702792" y="2544284"/>
            <a:ext cx="740664" cy="740664"/>
            <a:chOff x="3050381" y="2744054"/>
            <a:chExt cx="914400" cy="91440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E0CCD62-6F5D-49F2-7FC3-8AFDA89E526C}"/>
                </a:ext>
              </a:extLst>
            </p:cNvPr>
            <p:cNvSpPr/>
            <p:nvPr/>
          </p:nvSpPr>
          <p:spPr>
            <a:xfrm>
              <a:off x="3050381" y="2744054"/>
              <a:ext cx="914400" cy="914400"/>
            </a:xfrm>
            <a:prstGeom prst="ellipse">
              <a:avLst/>
            </a:prstGeom>
            <a:solidFill>
              <a:srgbClr val="F0C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/>
            </a:p>
          </p:txBody>
        </p:sp>
        <p:pic>
          <p:nvPicPr>
            <p:cNvPr id="38" name="Graphic 23">
              <a:extLst>
                <a:ext uri="{FF2B5EF4-FFF2-40B4-BE49-F238E27FC236}">
                  <a16:creationId xmlns:a16="http://schemas.microsoft.com/office/drawing/2014/main" id="{0534C6E5-1B47-D592-227E-268DB531C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81798" y="2862507"/>
              <a:ext cx="640080" cy="64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8129B07-55A2-B52E-DC76-10BEDA46F91C}"/>
              </a:ext>
            </a:extLst>
          </p:cNvPr>
          <p:cNvGrpSpPr/>
          <p:nvPr/>
        </p:nvGrpSpPr>
        <p:grpSpPr>
          <a:xfrm>
            <a:off x="1088136" y="4745736"/>
            <a:ext cx="740664" cy="740664"/>
            <a:chOff x="3050381" y="2743200"/>
            <a:chExt cx="914400" cy="9144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EAC85EE-9507-6D20-5DC7-264853FA5902}"/>
                </a:ext>
              </a:extLst>
            </p:cNvPr>
            <p:cNvSpPr/>
            <p:nvPr/>
          </p:nvSpPr>
          <p:spPr>
            <a:xfrm>
              <a:off x="3050381" y="2743200"/>
              <a:ext cx="914400" cy="914400"/>
            </a:xfrm>
            <a:prstGeom prst="ellipse">
              <a:avLst/>
            </a:prstGeom>
            <a:solidFill>
              <a:srgbClr val="F0C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/>
            </a:p>
          </p:txBody>
        </p:sp>
        <p:pic>
          <p:nvPicPr>
            <p:cNvPr id="41" name="Graphic 23">
              <a:extLst>
                <a:ext uri="{FF2B5EF4-FFF2-40B4-BE49-F238E27FC236}">
                  <a16:creationId xmlns:a16="http://schemas.microsoft.com/office/drawing/2014/main" id="{68239C77-8551-78C1-42EB-03A41B538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86068" y="2929883"/>
              <a:ext cx="640080" cy="51386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5DAF366-D93C-F5BA-7615-28E87DD618B6}"/>
              </a:ext>
            </a:extLst>
          </p:cNvPr>
          <p:cNvGrpSpPr/>
          <p:nvPr/>
        </p:nvGrpSpPr>
        <p:grpSpPr>
          <a:xfrm>
            <a:off x="4175417" y="3596341"/>
            <a:ext cx="740664" cy="740664"/>
            <a:chOff x="1128204" y="2743200"/>
            <a:chExt cx="914400" cy="9144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25E66CB-3442-2E52-F69F-AC474EA0C444}"/>
                </a:ext>
              </a:extLst>
            </p:cNvPr>
            <p:cNvSpPr/>
            <p:nvPr/>
          </p:nvSpPr>
          <p:spPr>
            <a:xfrm>
              <a:off x="1128204" y="2743200"/>
              <a:ext cx="914400" cy="914400"/>
            </a:xfrm>
            <a:prstGeom prst="ellipse">
              <a:avLst/>
            </a:prstGeom>
            <a:solidFill>
              <a:srgbClr val="2E599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/>
            </a:p>
          </p:txBody>
        </p:sp>
        <p:pic>
          <p:nvPicPr>
            <p:cNvPr id="44" name="Graphic 23">
              <a:extLst>
                <a:ext uri="{FF2B5EF4-FFF2-40B4-BE49-F238E27FC236}">
                  <a16:creationId xmlns:a16="http://schemas.microsoft.com/office/drawing/2014/main" id="{D5D6978C-3576-588D-40D4-9C567FBBA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70159" y="2886279"/>
              <a:ext cx="640080" cy="6400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6" name="Date Placeholder 45">
            <a:extLst>
              <a:ext uri="{FF2B5EF4-FFF2-40B4-BE49-F238E27FC236}">
                <a16:creationId xmlns:a16="http://schemas.microsoft.com/office/drawing/2014/main" id="{1CB18044-9EB4-3401-D3C9-4FFE09CE1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Joulukuu 2022</a:t>
            </a:r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60370741-8436-05EC-6DE1-BA23DA51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E396D7-3B8A-EAE0-C167-B24741A9C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6081" y="817111"/>
            <a:ext cx="643578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fi-FI" sz="2000">
                <a:solidFill>
                  <a:schemeClr val="bg1"/>
                </a:solidFill>
                <a:latin typeface="Arial"/>
                <a:cs typeface="Arial"/>
              </a:rPr>
              <a:t>Muutaman kuukauden kuluttua yhdistämme MyLionin, MyLCI:n ja Insightsin sekä joitakin lisätyökaluja ja toimintoja yhtenäiseksi kokemukseksi päivitetyllä Lion Portal -alustalla. </a:t>
            </a:r>
          </a:p>
        </p:txBody>
      </p:sp>
    </p:spTree>
    <p:extLst>
      <p:ext uri="{BB962C8B-B14F-4D97-AF65-F5344CB8AC3E}">
        <p14:creationId xmlns:p14="http://schemas.microsoft.com/office/powerpoint/2010/main" val="65621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C37BB-8593-D368-F40B-664123FA0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>
                <a:latin typeface="Arial"/>
                <a:cs typeface="Arial"/>
              </a:rPr>
              <a:t>Valmistaudu uuteen Lion Portal -alustaan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C7086ED4-5AA0-156D-D467-B2DFF4886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99" y="1725033"/>
            <a:ext cx="98049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buClr>
                <a:srgbClr val="F0C300"/>
              </a:buClr>
              <a:buSzPct val="110000"/>
              <a:buFont typeface="Wingdings" panose="05000000000000000000" pitchFamily="2" charset="2"/>
              <a:buChar char="ü"/>
            </a:pPr>
            <a:r>
              <a:rPr lang="fi-FI" sz="2000" b="1">
                <a:solidFill>
                  <a:schemeClr val="bg1"/>
                </a:solidFill>
                <a:latin typeface="Arial"/>
                <a:cs typeface="Arial"/>
              </a:rPr>
              <a:t>Tarkista Lion Account -tilisi tiedot.</a:t>
            </a:r>
            <a:r>
              <a:rPr lang="fi-FI" sz="2000">
                <a:solidFill>
                  <a:schemeClr val="bg1"/>
                </a:solidFill>
                <a:latin typeface="Arial"/>
                <a:cs typeface="Arial"/>
              </a:rPr>
              <a:t> Varmista, että tietosi ovat oikein ja ajan tasalla MyLCI:ssä tai alueellisessa raportointijärjestelmässä. Tämä sisältää nimen, yhteystiedot ja viestintäasetukset.</a:t>
            </a:r>
          </a:p>
        </p:txBody>
      </p:sp>
      <p:pic>
        <p:nvPicPr>
          <p:cNvPr id="7" name="Picture 23">
            <a:extLst>
              <a:ext uri="{FF2B5EF4-FFF2-40B4-BE49-F238E27FC236}">
                <a16:creationId xmlns:a16="http://schemas.microsoft.com/office/drawing/2014/main" id="{995B6FC0-235E-75E4-A87C-C96DA1EA3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771" y="4111877"/>
            <a:ext cx="2055424" cy="205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91E15D-9979-A7AD-DC49-216867911CDE}"/>
              </a:ext>
            </a:extLst>
          </p:cNvPr>
          <p:cNvSpPr txBox="1"/>
          <p:nvPr/>
        </p:nvSpPr>
        <p:spPr>
          <a:xfrm>
            <a:off x="1359202" y="1183567"/>
            <a:ext cx="928399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2400">
                <a:solidFill>
                  <a:schemeClr val="accent2"/>
                </a:solidFill>
                <a:latin typeface="Arial"/>
                <a:cs typeface="Arial"/>
              </a:rPr>
              <a:t>Tässä on mainittu muutamia huomioitavia asioita.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42CCEA2-9C74-F449-8AAF-76C4CD9B2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Joulukuu 2022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818D1E9-8F09-B43D-AD34-F8C2FCF4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3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2F8F73-F3BE-1085-A945-A0BE16104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98" y="3340976"/>
            <a:ext cx="9804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buClr>
                <a:srgbClr val="F0C300"/>
              </a:buClr>
              <a:buSzPct val="110000"/>
              <a:buFont typeface="Wingdings" panose="05000000000000000000" pitchFamily="2" charset="2"/>
              <a:buChar char="ü"/>
            </a:pPr>
            <a:r>
              <a:rPr lang="fi-FI" sz="2000" b="1">
                <a:solidFill>
                  <a:schemeClr val="bg1"/>
                </a:solidFill>
                <a:latin typeface="Arial"/>
                <a:cs typeface="Arial"/>
              </a:rPr>
              <a:t>Varmista, että sinulla on oma henkilökohtainen sähköpostiosoite.</a:t>
            </a:r>
            <a:r>
              <a:rPr lang="fi-FI" sz="2000">
                <a:solidFill>
                  <a:schemeClr val="bg1"/>
                </a:solidFill>
                <a:latin typeface="Arial"/>
                <a:cs typeface="Arial"/>
              </a:rPr>
              <a:t> Uutta Lion Portal -alustaa varten tarvitaan yksilöllinen sähköpostiosoite (ei jaettu kenenkään muun kanssa). 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8E49D619-B8BF-8E05-B101-454D14537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98" y="4648074"/>
            <a:ext cx="75149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buClr>
                <a:srgbClr val="F0C300"/>
              </a:buClr>
              <a:buSzPct val="110000"/>
              <a:buFont typeface="Wingdings" panose="05000000000000000000" pitchFamily="2" charset="2"/>
              <a:buChar char="ü"/>
            </a:pPr>
            <a:r>
              <a:rPr lang="fi-FI" sz="2000" b="1">
                <a:solidFill>
                  <a:schemeClr val="bg1"/>
                </a:solidFill>
                <a:latin typeface="Arial"/>
                <a:cs typeface="Arial"/>
              </a:rPr>
              <a:t>Pysy ajan tasalla.</a:t>
            </a:r>
            <a:r>
              <a:rPr lang="fi-FI" sz="2000">
                <a:solidFill>
                  <a:schemeClr val="bg1"/>
                </a:solidFill>
                <a:latin typeface="Arial"/>
                <a:cs typeface="Arial"/>
              </a:rPr>
              <a:t> Tarkista uutiset ja resurssit osoitteesta lionsclubs.org/portal-updates tai käytä QR-koodia.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0AA979DE-644D-F9ED-169B-B546A9D491BE}"/>
              </a:ext>
            </a:extLst>
          </p:cNvPr>
          <p:cNvSpPr txBox="1">
            <a:spLocks noChangeArrowheads="1"/>
          </p:cNvSpPr>
          <p:nvPr/>
        </p:nvSpPr>
        <p:spPr bwMode="auto">
          <a:xfrm rot="2952905">
            <a:off x="8205813" y="5026529"/>
            <a:ext cx="2472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0C300"/>
              </a:buClr>
              <a:buSzPct val="110000"/>
            </a:pPr>
            <a:r>
              <a:rPr lang="fi-FI" sz="2000" b="1">
                <a:solidFill>
                  <a:schemeClr val="bg1"/>
                </a:solidFill>
                <a:highlight>
                  <a:srgbClr val="FF0000"/>
                </a:highlight>
                <a:latin typeface="Arial"/>
                <a:cs typeface="Arial"/>
              </a:rPr>
              <a:t>QR CODE</a:t>
            </a:r>
          </a:p>
        </p:txBody>
      </p:sp>
    </p:spTree>
    <p:extLst>
      <p:ext uri="{BB962C8B-B14F-4D97-AF65-F5344CB8AC3E}">
        <p14:creationId xmlns:p14="http://schemas.microsoft.com/office/powerpoint/2010/main" val="4177643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80B595-D7AD-5896-9A4C-8A0BFCDCC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>
                <a:latin typeface="Arial"/>
                <a:cs typeface="Arial"/>
              </a:rPr>
              <a:t>Kiitos!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9BF040-361F-0DA1-EC54-92C3C0E5EC8E}"/>
              </a:ext>
            </a:extLst>
          </p:cNvPr>
          <p:cNvSpPr txBox="1"/>
          <p:nvPr/>
        </p:nvSpPr>
        <p:spPr>
          <a:xfrm>
            <a:off x="4404334" y="6248400"/>
            <a:ext cx="339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>
                <a:solidFill>
                  <a:schemeClr val="bg1"/>
                </a:solidFill>
              </a:rPr>
              <a:t>© 2022 Lions Clubs International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A1C3C-F4B0-AACC-964A-00CE2D88C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Joulukuu 2022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34FA02-052A-8476-E0F3-4E22DB65B2EF}"/>
              </a:ext>
            </a:extLst>
          </p:cNvPr>
          <p:cNvSpPr/>
          <p:nvPr/>
        </p:nvSpPr>
        <p:spPr>
          <a:xfrm>
            <a:off x="10147300" y="1235075"/>
            <a:ext cx="914400" cy="914400"/>
          </a:xfrm>
          <a:prstGeom prst="rect">
            <a:avLst/>
          </a:prstGeom>
          <a:solidFill>
            <a:srgbClr val="412A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93006"/>
      </p:ext>
    </p:extLst>
  </p:cSld>
  <p:clrMapOvr>
    <a:masterClrMapping/>
  </p:clrMapOvr>
</p:sld>
</file>

<file path=ppt/theme/theme1.xml><?xml version="1.0" encoding="utf-8"?>
<a:theme xmlns:a="http://schemas.openxmlformats.org/drawingml/2006/main" name="Portal Layout">
  <a:themeElements>
    <a:clrScheme name="Portal Theme">
      <a:dk1>
        <a:srgbClr val="0D223F"/>
      </a:dk1>
      <a:lt1>
        <a:sysClr val="window" lastClr="FFFFFF"/>
      </a:lt1>
      <a:dk2>
        <a:srgbClr val="595959"/>
      </a:dk2>
      <a:lt2>
        <a:srgbClr val="E5E5E5"/>
      </a:lt2>
      <a:accent1>
        <a:srgbClr val="732E81"/>
      </a:accent1>
      <a:accent2>
        <a:srgbClr val="F0C300"/>
      </a:accent2>
      <a:accent3>
        <a:srgbClr val="2E5995"/>
      </a:accent3>
      <a:accent4>
        <a:srgbClr val="0D223F"/>
      </a:accent4>
      <a:accent5>
        <a:srgbClr val="009A61"/>
      </a:accent5>
      <a:accent6>
        <a:srgbClr val="595959"/>
      </a:accent6>
      <a:hlink>
        <a:srgbClr val="0563C1"/>
      </a:hlink>
      <a:folHlink>
        <a:srgbClr val="954F72"/>
      </a:folHlink>
    </a:clrScheme>
    <a:fontScheme name="Portal Them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rk Portal Master">
  <a:themeElements>
    <a:clrScheme name="Portal Theme">
      <a:dk1>
        <a:srgbClr val="0D223F"/>
      </a:dk1>
      <a:lt1>
        <a:sysClr val="window" lastClr="FFFFFF"/>
      </a:lt1>
      <a:dk2>
        <a:srgbClr val="595959"/>
      </a:dk2>
      <a:lt2>
        <a:srgbClr val="E5E5E5"/>
      </a:lt2>
      <a:accent1>
        <a:srgbClr val="732E81"/>
      </a:accent1>
      <a:accent2>
        <a:srgbClr val="F0C300"/>
      </a:accent2>
      <a:accent3>
        <a:srgbClr val="2E5995"/>
      </a:accent3>
      <a:accent4>
        <a:srgbClr val="0D223F"/>
      </a:accent4>
      <a:accent5>
        <a:srgbClr val="009A61"/>
      </a:accent5>
      <a:accent6>
        <a:srgbClr val="595959"/>
      </a:accent6>
      <a:hlink>
        <a:srgbClr val="0563C1"/>
      </a:hlink>
      <a:folHlink>
        <a:srgbClr val="954F72"/>
      </a:folHlink>
    </a:clrScheme>
    <a:fontScheme name="Portal Them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9466275C7224428017128B2D65E8AA" ma:contentTypeVersion="4" ma:contentTypeDescription="Create a new document." ma:contentTypeScope="" ma:versionID="369b1d902d0142a20816c24568232f70">
  <xsd:schema xmlns:xsd="http://www.w3.org/2001/XMLSchema" xmlns:xs="http://www.w3.org/2001/XMLSchema" xmlns:p="http://schemas.microsoft.com/office/2006/metadata/properties" xmlns:ns2="ed041b2f-effe-411f-8f36-c31219dd03ec" targetNamespace="http://schemas.microsoft.com/office/2006/metadata/properties" ma:root="true" ma:fieldsID="071232fec5c364abfffb9d07c65c1419" ns2:_="">
    <xsd:import namespace="ed041b2f-effe-411f-8f36-c31219dd03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041b2f-effe-411f-8f36-c31219dd03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4F069A-3D91-4DC6-84E7-B6CC38EBD1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AEBDD5-F01B-49F9-8BC6-4036E27FCB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041b2f-effe-411f-8f36-c31219dd03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D66D0E-3E2C-4C50-9F6C-E20E9CA1D132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c3de1fa0-35da-4aab-b52a-41a642fcd710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99ced821-5560-41b1-a0ef-067154d001a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160</Words>
  <Application>Microsoft Office PowerPoint</Application>
  <PresentationFormat>Laajakuva</PresentationFormat>
  <Paragraphs>21</Paragraphs>
  <Slides>4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4</vt:i4>
      </vt:variant>
    </vt:vector>
  </HeadingPairs>
  <TitlesOfParts>
    <vt:vector size="12" baseType="lpstr">
      <vt:lpstr>Arial</vt:lpstr>
      <vt:lpstr>Calibri</vt:lpstr>
      <vt:lpstr>Helvetica</vt:lpstr>
      <vt:lpstr>Segoe UI</vt:lpstr>
      <vt:lpstr>Segoe UI Semibold</vt:lpstr>
      <vt:lpstr>Wingdings</vt:lpstr>
      <vt:lpstr>Portal Layout</vt:lpstr>
      <vt:lpstr>Dark Portal Master</vt:lpstr>
      <vt:lpstr>Valmistaudu uuteen Lion Portal -alustaan</vt:lpstr>
      <vt:lpstr>PowerPoint-esitys</vt:lpstr>
      <vt:lpstr>Valmistaudu uuteen Lion Portal -alustaan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Ben</dc:creator>
  <cp:lastModifiedBy>Timo Joukanen</cp:lastModifiedBy>
  <cp:revision>111</cp:revision>
  <dcterms:created xsi:type="dcterms:W3CDTF">2022-09-25T16:28:06Z</dcterms:created>
  <dcterms:modified xsi:type="dcterms:W3CDTF">2023-01-10T18:07:19Z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0x0101005855A9EFE65CB842B2077F8BCF20327B</vt:lpwstr>
  </property>
</Properties>
</file>