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7" autoAdjust="0"/>
    <p:restoredTop sz="94660"/>
  </p:normalViewPr>
  <p:slideViewPr>
    <p:cSldViewPr showGuides="1">
      <p:cViewPr varScale="1">
        <p:scale>
          <a:sx n="78" d="100"/>
          <a:sy n="78" d="100"/>
        </p:scale>
        <p:origin x="86" y="3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0A7FA7-A516-424C-B466-C3E3FB62E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F75C5E4-61DC-40A2-BEC2-A34D2FBD9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AA8128-E9EC-4287-9A41-574A1B27C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4F60-22E0-4921-A5F2-805E16A8BCA4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7575957-689A-451F-BED7-F88677CB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F001B17-ACEA-48C4-BAFE-F5B9EA3D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41F8-C7E5-4677-A2EC-BAF497CF07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4238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2BF513-AD6C-4B52-88EF-C793C63C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6A900E1-DB74-43ED-A036-707DF1EF8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83C4E1-2D2D-4441-BB29-C6F04463A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4F60-22E0-4921-A5F2-805E16A8BCA4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E5DAB5-A770-4DDE-B3C9-85989684A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1B7F4D-6CA3-4E8F-BF89-D48BA21A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41F8-C7E5-4677-A2EC-BAF497CF07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71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22F0D24-82E3-42AC-9DC0-790827F7B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5ECD764-15D9-44EF-90C0-44A3A2BB0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1DFA505-43DE-466B-984B-563D6D09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4F60-22E0-4921-A5F2-805E16A8BCA4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542FBE-941D-4FA3-BD92-DAB582CB1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D08CD98-A9B1-4883-95FC-60210DB6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41F8-C7E5-4677-A2EC-BAF497CF07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067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889611-F768-4F42-AF54-7107FAC59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79EDCB-C5F4-425F-8824-C90BB621C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768BFEB-E2B7-42A2-ABE2-3CE25E041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4F60-22E0-4921-A5F2-805E16A8BCA4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8E1A82-261D-4856-A9D5-1D3CE2B89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D5DE55-B539-4AD0-A7CF-62194F434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41F8-C7E5-4677-A2EC-BAF497CF07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318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1873C0-8F68-44E8-AFD7-5BB0F2E4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F67C48B-E268-49C9-9CF7-3862E0AD1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BF5DEA-37BD-4C5C-87E5-87B247B6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4F60-22E0-4921-A5F2-805E16A8BCA4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D0FC37-C019-4533-8E90-463DDE6AF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CF1C39-7B37-4C54-8143-E85812FFD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41F8-C7E5-4677-A2EC-BAF497CF07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925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607A88-3B1A-4020-8289-820F9E1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D9DF67-CE29-4EF3-A519-64E20A9C2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0C2A06A-4AEE-4DCC-9919-73E053316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B592210-4A17-43E3-BEFD-CD657AAF1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4F60-22E0-4921-A5F2-805E16A8BCA4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4FA4ED-67C1-4F99-A94B-288B9CB26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FB89CB4-6DA5-4F1E-9EB7-C65D5EB62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41F8-C7E5-4677-A2EC-BAF497CF07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8745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18F30A-EF53-47EC-9354-12C926417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ADCB898-D7DD-407F-9E52-5765F1E77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C65C50A-0075-457C-A0F6-9479E9630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08B7807-7A5D-45B5-A152-3BB4D4624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21E39B41-B86C-4AE7-8122-D0131E7369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A4FC367-4080-4548-AF1C-969A96622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4F60-22E0-4921-A5F2-805E16A8BCA4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4173E83-8FE2-4F1B-9F7D-2E053BB39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278748B-DB6E-409D-9DC6-3B4D791F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41F8-C7E5-4677-A2EC-BAF497CF07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438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0F3131-DFFC-4C2E-9AC3-879D4A335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0175241-2E1F-4CB0-81DE-491926287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4F60-22E0-4921-A5F2-805E16A8BCA4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28EE00A-EC54-42F4-B8EB-06DA03787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ABB004B-0557-47DD-9C43-23EFE3FB6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41F8-C7E5-4677-A2EC-BAF497CF07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861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03331FF-B11E-4E25-A73E-ED7F2DB6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4F60-22E0-4921-A5F2-805E16A8BCA4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E1F89C8-F4C4-41C7-B702-133C3A1AE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0C9A6BB-92A5-4D69-B90E-FA2FDF915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41F8-C7E5-4677-A2EC-BAF497CF07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610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3E217F-8C36-49E6-8C78-DCDE8B72E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24F1A8-3C10-46CA-BD06-24D19BF15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2E73040-0609-45D8-B4E2-4D4B0E8CB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BC2B5B3-AA44-4130-83EF-F51F08826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4F60-22E0-4921-A5F2-805E16A8BCA4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2668A1B-852B-4CFE-8F7A-91E147D2A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9B62525-D382-46B2-B010-6C2A5D894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41F8-C7E5-4677-A2EC-BAF497CF07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772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E19ACF-09E1-43E2-AC20-0463D1BF7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22A46C4-859C-46CB-8A2D-5C340FFD6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BB791-3F14-446A-8FEC-1F85C79D7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13EB95E-BCC7-4AD6-8617-AB089206A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4F60-22E0-4921-A5F2-805E16A8BCA4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B163B6F-B04C-4F0D-80AA-8EBF5A43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8DA237-FB72-42F3-B0D4-D206FD0B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C41F8-C7E5-4677-A2EC-BAF497CF07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261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13E1507-5E9E-4524-90B7-5528282DB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0937E62-AB04-40E6-B7F7-B604538EA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CAE115-34F8-400F-9C21-2F8174227B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04F60-22E0-4921-A5F2-805E16A8BCA4}" type="datetimeFigureOut">
              <a:rPr lang="fi-FI" smtClean="0"/>
              <a:t>23.3.2020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D4A7BF-A752-4FC6-97C8-56A7E33471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53FED4-10F7-422F-AE03-53B54FA0B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C41F8-C7E5-4677-A2EC-BAF497CF07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42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ggETcgHFO7o?feature=oembed" TargetMode="External"/><Relationship Id="rId1" Type="http://schemas.openxmlformats.org/officeDocument/2006/relationships/video" Target="https://www.youtube.com/embed/HKJ-Ei4z8k8?feature=oembed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rl3kVf87hew?feature=oembed" TargetMode="External"/><Relationship Id="rId1" Type="http://schemas.openxmlformats.org/officeDocument/2006/relationships/video" Target="https://www.youtube.com/embed/IQ3Xwwgbd8Y?feature=oembed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D9537-3D0E-4750-8961-129B93A275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6F68C06B-B6D2-404B-BF0C-B336E199B8DF}"/>
              </a:ext>
            </a:extLst>
          </p:cNvPr>
          <p:cNvSpPr txBox="1"/>
          <p:nvPr/>
        </p:nvSpPr>
        <p:spPr>
          <a:xfrm>
            <a:off x="3791744" y="260648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/>
              <a:t>Kaksi Go To </a:t>
            </a:r>
            <a:r>
              <a:rPr lang="fi-FI" sz="3200" dirty="0" err="1"/>
              <a:t>Meeting</a:t>
            </a:r>
            <a:r>
              <a:rPr lang="fi-FI" sz="3200" dirty="0"/>
              <a:t> –opetusvideo (</a:t>
            </a:r>
            <a:r>
              <a:rPr lang="fi-FI" sz="3200" dirty="0" err="1"/>
              <a:t>eng</a:t>
            </a:r>
            <a:r>
              <a:rPr lang="fi-FI" sz="3200" dirty="0"/>
              <a:t>.) </a:t>
            </a:r>
          </a:p>
          <a:p>
            <a:r>
              <a:rPr lang="fi-FI" sz="3200" dirty="0"/>
              <a:t>Hae itse lisää </a:t>
            </a:r>
            <a:r>
              <a:rPr lang="fi-FI" sz="3200" dirty="0" err="1"/>
              <a:t>Youtubesta</a:t>
            </a:r>
            <a:r>
              <a:rPr lang="fi-FI" sz="3200" dirty="0"/>
              <a:t>.</a:t>
            </a:r>
          </a:p>
          <a:p>
            <a:endParaRPr lang="fi-FI" sz="3200" dirty="0"/>
          </a:p>
        </p:txBody>
      </p:sp>
      <p:pic>
        <p:nvPicPr>
          <p:cNvPr id="7" name="Online-media 6" title="GoToMeeting - Getting Started with the New GoToMeeting">
            <a:hlinkClick r:id="" action="ppaction://media"/>
            <a:extLst>
              <a:ext uri="{FF2B5EF4-FFF2-40B4-BE49-F238E27FC236}">
                <a16:creationId xmlns:a16="http://schemas.microsoft.com/office/drawing/2014/main" id="{78ABEC6F-9D7B-4838-A3C7-CE43FF69C53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51384" y="1567867"/>
            <a:ext cx="5376597" cy="3024336"/>
          </a:xfrm>
          <a:prstGeom prst="rect">
            <a:avLst/>
          </a:prstGeom>
        </p:spPr>
      </p:pic>
      <p:pic>
        <p:nvPicPr>
          <p:cNvPr id="8" name="Online-media 7" title="GoToMeeting - Attendee Quick Start">
            <a:hlinkClick r:id="" action="ppaction://media"/>
            <a:extLst>
              <a:ext uri="{FF2B5EF4-FFF2-40B4-BE49-F238E27FC236}">
                <a16:creationId xmlns:a16="http://schemas.microsoft.com/office/drawing/2014/main" id="{7FD8A02C-3861-4CAD-8364-3E3BE80842CC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6384032" y="3528884"/>
            <a:ext cx="5526657" cy="310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86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D67E0BB-A684-4280-BF12-8758B3548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6"/>
            <a:ext cx="12192000" cy="60986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Go To Webinar –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opetusvideo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eng.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)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Hae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lisää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Youtubesta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Online-media 5" title="GoToWebinar Attendee Quick Start">
            <a:hlinkClick r:id="" action="ppaction://media"/>
            <a:extLst>
              <a:ext uri="{FF2B5EF4-FFF2-40B4-BE49-F238E27FC236}">
                <a16:creationId xmlns:a16="http://schemas.microsoft.com/office/drawing/2014/main" id="{8B49A96D-318C-432A-BA1D-67EDF38EAF9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539738" y="3284984"/>
            <a:ext cx="5343588" cy="3005768"/>
          </a:xfrm>
          <a:prstGeom prst="rect">
            <a:avLst/>
          </a:prstGeom>
        </p:spPr>
      </p:pic>
      <p:pic>
        <p:nvPicPr>
          <p:cNvPr id="8" name="Online-media 7" title="GoToWebinar Organizer Quick Start">
            <a:hlinkClick r:id="" action="ppaction://media"/>
            <a:extLst>
              <a:ext uri="{FF2B5EF4-FFF2-40B4-BE49-F238E27FC236}">
                <a16:creationId xmlns:a16="http://schemas.microsoft.com/office/drawing/2014/main" id="{CFA1940A-8CBD-4317-8807-0BE5A702843B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479376" y="1169084"/>
            <a:ext cx="5910284" cy="33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5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1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</Words>
  <Application>Microsoft Office PowerPoint</Application>
  <PresentationFormat>Laajakuva</PresentationFormat>
  <Paragraphs>4</Paragraphs>
  <Slides>2</Slides>
  <Notes>0</Notes>
  <HiddenSlides>0</HiddenSlides>
  <MMClips>4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  </vt:lpstr>
      <vt:lpstr>Go To Webinar –opetusvideo (eng.) Hae lisää Youtubesta.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Timo Joukanen</dc:creator>
  <cp:lastModifiedBy>Timo Joukanen</cp:lastModifiedBy>
  <cp:revision>2</cp:revision>
  <dcterms:created xsi:type="dcterms:W3CDTF">2020-03-23T20:20:38Z</dcterms:created>
  <dcterms:modified xsi:type="dcterms:W3CDTF">2020-03-23T20:32:20Z</dcterms:modified>
</cp:coreProperties>
</file>