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ppt/slideLayouts/slideLayout1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4"/>
    <p:sldMasterId id="2147483837" r:id="rId5"/>
    <p:sldMasterId id="2147483835" r:id="rId6"/>
    <p:sldMasterId id="2147483751" r:id="rId7"/>
    <p:sldMasterId id="2147483787" r:id="rId8"/>
    <p:sldMasterId id="2147483776" r:id="rId9"/>
    <p:sldMasterId id="2147483808" r:id="rId10"/>
    <p:sldMasterId id="2147483820" r:id="rId11"/>
  </p:sldMasterIdLst>
  <p:notesMasterIdLst>
    <p:notesMasterId r:id="rId37"/>
  </p:notesMasterIdLst>
  <p:sldIdLst>
    <p:sldId id="276" r:id="rId12"/>
    <p:sldId id="319" r:id="rId13"/>
    <p:sldId id="324" r:id="rId14"/>
    <p:sldId id="327" r:id="rId15"/>
    <p:sldId id="341" r:id="rId16"/>
    <p:sldId id="329" r:id="rId17"/>
    <p:sldId id="256" r:id="rId18"/>
    <p:sldId id="339" r:id="rId19"/>
    <p:sldId id="315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42" r:id="rId30"/>
    <p:sldId id="280" r:id="rId31"/>
    <p:sldId id="343" r:id="rId32"/>
    <p:sldId id="277" r:id="rId33"/>
    <p:sldId id="344" r:id="rId34"/>
    <p:sldId id="271" r:id="rId35"/>
    <p:sldId id="345" r:id="rId36"/>
  </p:sldIdLst>
  <p:sldSz cx="12192000" cy="6858000"/>
  <p:notesSz cx="6735763" cy="98663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817" autoAdjust="0"/>
  </p:normalViewPr>
  <p:slideViewPr>
    <p:cSldViewPr snapToGrid="0" showGuides="1">
      <p:cViewPr varScale="1">
        <p:scale>
          <a:sx n="68" d="100"/>
          <a:sy n="68" d="100"/>
        </p:scale>
        <p:origin x="616" y="3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47" d="100"/>
          <a:sy n="47" d="100"/>
        </p:scale>
        <p:origin x="2800" y="5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47F81-45BC-4B55-BF78-CEDA8C87DBD7}" type="datetimeFigureOut">
              <a:rPr lang="fi-FI" smtClean="0"/>
              <a:t>16.1.2021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5373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97B14-1F88-4453-9969-0486C16AAA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2276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3C3999-1526-4A19-945D-F79D2F187D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Pääotsikko aina logon kanssa</a:t>
            </a:r>
          </a:p>
        </p:txBody>
      </p:sp>
    </p:spTree>
    <p:extLst>
      <p:ext uri="{BB962C8B-B14F-4D97-AF65-F5344CB8AC3E}">
        <p14:creationId xmlns:p14="http://schemas.microsoft.com/office/powerpoint/2010/main" val="1631373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2D29F5-DF90-405B-AF8D-C2ADD4CE4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7F049C0-BD09-49FF-A168-1B09AB6FE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826-5703-4BBD-AEC4-F887E093693D}" type="datetimeFigureOut">
              <a:rPr lang="fi-FI" smtClean="0"/>
              <a:t>16.1.2021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1677E5E-5D1C-4661-AA35-3745568B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4CE4D59-F2B2-44A5-859B-F59B5E0AF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0312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7E0C3E-F52B-4352-9CAD-191A29327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A84438-354D-4E38-BAAC-304305FF3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2DE7809-3A20-4987-81CF-7CE651643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8D9680F-E952-4D11-9737-3E75FAFDB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826-5703-4BBD-AEC4-F887E093693D}" type="datetimeFigureOut">
              <a:rPr lang="fi-FI" smtClean="0"/>
              <a:t>16.1.2021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875D4FC-738E-449B-9FFD-4DDDA33C5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B945A6D-E993-48A8-AC09-299F9C765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9646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27D323-D09E-4FE8-8BFA-25B726A1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A447047-2B30-4C15-8B08-6C130CB4A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1B9558-4A00-4F2A-92A6-46BECB864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5490000-70E6-4DD1-A25B-2393C6336F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4E9000A-9B50-4AE8-9A40-0D41D9781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D8C2DDA-6CFE-4EE6-A862-BABD4CFF8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826-5703-4BBD-AEC4-F887E093693D}" type="datetimeFigureOut">
              <a:rPr lang="fi-FI" smtClean="0"/>
              <a:t>16.1.2021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81EEF58-1DAF-4FFB-98AB-1DBF979CF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8798ED7-FE5C-431D-B8F8-60D3619FF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5973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3E4DBBA-FA7F-4A54-8F23-3F9B09CC9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A420-5AD8-4C3F-9F02-208C20551794}" type="datetimeFigureOut">
              <a:rPr lang="fi-FI" smtClean="0"/>
              <a:t>16.1.2021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6CAAACE-59F7-4133-AD5D-8437B0276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9B549E8-767E-43FC-81D5-1E472635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C49C0C-01F7-4116-B8F5-1ACA68130D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5960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686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59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444043-591A-405E-B1EE-55E805A79F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Piiri 107-A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93056E-DD84-48E4-96B4-34008FF3B99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perustyyliä</a:t>
            </a:r>
          </a:p>
        </p:txBody>
      </p:sp>
    </p:spTree>
    <p:extLst>
      <p:ext uri="{BB962C8B-B14F-4D97-AF65-F5344CB8AC3E}">
        <p14:creationId xmlns:p14="http://schemas.microsoft.com/office/powerpoint/2010/main" val="1506385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D3BE03-2970-414A-BE04-18F4CB3997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Pääotsikko aina logon kanssa</a:t>
            </a:r>
          </a:p>
        </p:txBody>
      </p:sp>
    </p:spTree>
    <p:extLst>
      <p:ext uri="{BB962C8B-B14F-4D97-AF65-F5344CB8AC3E}">
        <p14:creationId xmlns:p14="http://schemas.microsoft.com/office/powerpoint/2010/main" val="340332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9949E9-1791-4294-BA79-F9F0F3720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44C798-9455-41C2-8F71-524553C83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CB24F6A-3DFE-412F-913D-DE9054BE5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16.1.2021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B1999B-74A9-4EC4-9183-00F2E777C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BB7D105-DFF1-410A-BE31-425884679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6550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7B0FB6-5C07-473E-9BDA-371E0A472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C50BEB3-21C5-4EE2-8DC3-CD6E884BE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16.1.2021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8CD446D-3330-4B0B-AAC8-4407EEAAB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A16A05F-E6E9-4468-AB6B-49585C9FD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112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D8EBD8-B6EF-4F80-B6EA-21BCA664C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8AE904-1E21-4608-A956-E6A19D2C4A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6352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A33DC89-F7DE-44B9-8E2A-7C88AB77E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CE5CF19-1C2B-4796-BC55-0F548A3F3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16.1.2021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4449FB4-5995-481E-B2F3-D3C6DD47E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CC45554-81C8-4405-BB1D-3292C8CF3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992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D9D2A4-893C-46AC-9030-1997BCDD4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276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26BAC12-4A60-4447-A1B9-77BCCCFE3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777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4D36EEE-11C5-415A-8E48-BA3DF86FC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7940" y="2505075"/>
            <a:ext cx="5157787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586C84D-7FEF-4F69-ADAD-27034CA0A4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1864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36FC4B1-496B-4C61-8BA3-9D879AB663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1864" y="2505075"/>
            <a:ext cx="5183188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BD2059B-33D9-4EE9-A6E3-8AE749B82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7520-0497-4055-9E51-80CE5E161F0E}" type="datetimeFigureOut">
              <a:rPr lang="fi-FI" smtClean="0"/>
              <a:t>16.1.2021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F26B213-1157-4143-AC36-8C64EB6AA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989C478-2770-4219-86FD-3B9A57AB6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F01A97-14C8-4520-B718-EE20F5032B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6623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A737-0B99-406A-9A4D-9942FCCC2852}" type="datetimeFigureOut">
              <a:rPr lang="fi-FI" smtClean="0"/>
              <a:t>16.1.2021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EA63-BBCF-4EAF-9C6A-73AA314748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299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28258E-4994-4FF0-9DED-112D2389F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446A66-5E9E-48CE-B874-048D37147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DC1A38-09B4-400A-BD8A-0CF57379F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5826-5703-4BBD-AEC4-F887E093693D}" type="datetimeFigureOut">
              <a:rPr lang="fi-FI" smtClean="0"/>
              <a:t>16.1.2021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A88948-945F-432A-AF57-94D5B1D2D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071EAFF-D963-416C-AD3F-D8B7B5874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2120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Yellow Bar">
            <a:extLst>
              <a:ext uri="{FF2B5EF4-FFF2-40B4-BE49-F238E27FC236}">
                <a16:creationId xmlns:a16="http://schemas.microsoft.com/office/drawing/2014/main" id="{7F6D81CC-5920-40C5-8869-32EF0EF337ED}"/>
              </a:ext>
            </a:extLst>
          </p:cNvPr>
          <p:cNvSpPr/>
          <p:nvPr userDrawn="1"/>
        </p:nvSpPr>
        <p:spPr>
          <a:xfrm>
            <a:off x="1066799" y="3895726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36214D05-5CC7-470A-8130-A8FEC7699B8E}"/>
              </a:ext>
            </a:extLst>
          </p:cNvPr>
          <p:cNvSpPr txBox="1"/>
          <p:nvPr userDrawn="1"/>
        </p:nvSpPr>
        <p:spPr>
          <a:xfrm>
            <a:off x="944880" y="1606550"/>
            <a:ext cx="4240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Lions </a:t>
            </a:r>
            <a:r>
              <a:rPr lang="fi-FI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Clubs</a:t>
            </a:r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</a:t>
            </a:r>
            <a:endParaRPr lang="fi-FI" sz="4800" dirty="0"/>
          </a:p>
        </p:txBody>
      </p:sp>
      <p:sp>
        <p:nvSpPr>
          <p:cNvPr id="14" name="Otsikon paikkamerkki 13">
            <a:extLst>
              <a:ext uri="{FF2B5EF4-FFF2-40B4-BE49-F238E27FC236}">
                <a16:creationId xmlns:a16="http://schemas.microsoft.com/office/drawing/2014/main" id="{593D2BDF-F60E-4F49-933E-B91897B1F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" y="4021247"/>
            <a:ext cx="5257800" cy="1538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Pääotsikko aina logon kanssa</a:t>
            </a:r>
          </a:p>
        </p:txBody>
      </p:sp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EC51B871-63B6-44F2-8402-566E1DAA37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510" y="3195260"/>
            <a:ext cx="4311474" cy="4205848"/>
          </a:xfrm>
          <a:prstGeom prst="rect">
            <a:avLst/>
          </a:prstGeom>
        </p:spPr>
      </p:pic>
      <p:sp>
        <p:nvSpPr>
          <p:cNvPr id="10" name="Otsikon paikkamerkki 13">
            <a:extLst>
              <a:ext uri="{FF2B5EF4-FFF2-40B4-BE49-F238E27FC236}">
                <a16:creationId xmlns:a16="http://schemas.microsoft.com/office/drawing/2014/main" id="{E30CABFF-AC4F-4C04-8916-DFD13D105147}"/>
              </a:ext>
            </a:extLst>
          </p:cNvPr>
          <p:cNvSpPr txBox="1">
            <a:spLocks/>
          </p:cNvSpPr>
          <p:nvPr userDrawn="1"/>
        </p:nvSpPr>
        <p:spPr>
          <a:xfrm>
            <a:off x="949569" y="3173581"/>
            <a:ext cx="1906966" cy="557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600" b="1" dirty="0"/>
              <a:t>MD 107 Finland</a:t>
            </a:r>
          </a:p>
        </p:txBody>
      </p:sp>
    </p:spTree>
    <p:extLst>
      <p:ext uri="{BB962C8B-B14F-4D97-AF65-F5344CB8AC3E}">
        <p14:creationId xmlns:p14="http://schemas.microsoft.com/office/powerpoint/2010/main" val="238701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7A92ED2-7C49-4A09-9F21-5F0CEC1BC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902" y="3171972"/>
            <a:ext cx="3910685" cy="550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Piiri 107-A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25A51EC-3F79-4F26-A9F7-53458BCAA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2339" y="4160889"/>
            <a:ext cx="4705350" cy="1518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Pääotsikko aina logon kanssa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1662BA8-B3FF-4388-8441-6B0F43CAD305}"/>
              </a:ext>
            </a:extLst>
          </p:cNvPr>
          <p:cNvSpPr txBox="1"/>
          <p:nvPr userDrawn="1"/>
        </p:nvSpPr>
        <p:spPr>
          <a:xfrm>
            <a:off x="942974" y="1613534"/>
            <a:ext cx="4050665" cy="1586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</a:rPr>
              <a:t>Lions </a:t>
            </a:r>
            <a:r>
              <a:rPr lang="fi-FI" sz="4800" b="1" dirty="0" err="1">
                <a:solidFill>
                  <a:schemeClr val="bg1"/>
                </a:solidFill>
              </a:rPr>
              <a:t>Clubs</a:t>
            </a:r>
            <a:r>
              <a:rPr lang="fi-FI" sz="4800" b="1" dirty="0">
                <a:solidFill>
                  <a:schemeClr val="bg1"/>
                </a:solidFill>
              </a:rPr>
              <a:t> International</a:t>
            </a:r>
          </a:p>
        </p:txBody>
      </p:sp>
      <p:sp>
        <p:nvSpPr>
          <p:cNvPr id="8" name="Yellow Bar">
            <a:extLst>
              <a:ext uri="{FF2B5EF4-FFF2-40B4-BE49-F238E27FC236}">
                <a16:creationId xmlns:a16="http://schemas.microsoft.com/office/drawing/2014/main" id="{85650F03-2F06-4860-A3C2-65328E2308DB}"/>
              </a:ext>
            </a:extLst>
          </p:cNvPr>
          <p:cNvSpPr/>
          <p:nvPr userDrawn="1"/>
        </p:nvSpPr>
        <p:spPr>
          <a:xfrm>
            <a:off x="1053499" y="3891260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pic>
        <p:nvPicPr>
          <p:cNvPr id="9" name="Emblem - White" descr="lionlogo_white.eps">
            <a:extLst>
              <a:ext uri="{FF2B5EF4-FFF2-40B4-BE49-F238E27FC236}">
                <a16:creationId xmlns:a16="http://schemas.microsoft.com/office/drawing/2014/main" id="{D98BA294-F579-468D-BB43-FC5FD90159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510" y="3195260"/>
            <a:ext cx="4311474" cy="42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2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20302D1-C238-4726-B983-5D927484B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245" y="3860939"/>
            <a:ext cx="4311474" cy="18064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Pääotsikko aina logon kanssa</a:t>
            </a:r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9687B230-BCAF-4349-8434-4558A7025A62}"/>
              </a:ext>
            </a:extLst>
          </p:cNvPr>
          <p:cNvSpPr/>
          <p:nvPr userDrawn="1"/>
        </p:nvSpPr>
        <p:spPr>
          <a:xfrm>
            <a:off x="1066799" y="3781426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14319AB8-B701-4045-9424-E5BF8A307B80}"/>
              </a:ext>
            </a:extLst>
          </p:cNvPr>
          <p:cNvSpPr/>
          <p:nvPr userDrawn="1"/>
        </p:nvSpPr>
        <p:spPr>
          <a:xfrm>
            <a:off x="934720" y="1605280"/>
            <a:ext cx="4237672" cy="1582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Lions </a:t>
            </a:r>
            <a:r>
              <a:rPr lang="fi-FI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Clubs</a:t>
            </a:r>
            <a:r>
              <a:rPr lang="fi-FI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</a:t>
            </a:r>
            <a:endParaRPr lang="fi-FI" sz="4800" dirty="0"/>
          </a:p>
        </p:txBody>
      </p:sp>
      <p:pic>
        <p:nvPicPr>
          <p:cNvPr id="9" name="Emblem - White" descr="lionlogo_white.eps">
            <a:extLst>
              <a:ext uri="{FF2B5EF4-FFF2-40B4-BE49-F238E27FC236}">
                <a16:creationId xmlns:a16="http://schemas.microsoft.com/office/drawing/2014/main" id="{7191D7CD-6B39-443C-ACB2-C3136842B8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510" y="3195260"/>
            <a:ext cx="4311474" cy="4205848"/>
          </a:xfrm>
          <a:prstGeom prst="rect">
            <a:avLst/>
          </a:prstGeom>
        </p:spPr>
      </p:pic>
      <p:sp>
        <p:nvSpPr>
          <p:cNvPr id="11" name="Otsikon paikkamerkki 1">
            <a:extLst>
              <a:ext uri="{FF2B5EF4-FFF2-40B4-BE49-F238E27FC236}">
                <a16:creationId xmlns:a16="http://schemas.microsoft.com/office/drawing/2014/main" id="{842EF726-2632-4FA6-A4C4-FC02CC613C8D}"/>
              </a:ext>
            </a:extLst>
          </p:cNvPr>
          <p:cNvSpPr txBox="1">
            <a:spLocks/>
          </p:cNvSpPr>
          <p:nvPr userDrawn="1"/>
        </p:nvSpPr>
        <p:spPr>
          <a:xfrm>
            <a:off x="962025" y="3096260"/>
            <a:ext cx="3235960" cy="675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Piiri 107-A</a:t>
            </a:r>
          </a:p>
        </p:txBody>
      </p:sp>
    </p:spTree>
    <p:extLst>
      <p:ext uri="{BB962C8B-B14F-4D97-AF65-F5344CB8AC3E}">
        <p14:creationId xmlns:p14="http://schemas.microsoft.com/office/powerpoint/2010/main" val="281120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E2EE77E-2AF1-4FAA-BC0A-E53C6D550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9C06392-D057-40A9-9C4F-671CF0FDF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364" y="1868556"/>
            <a:ext cx="10499035" cy="4368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D90BC8C-FB8F-4556-813E-79408A007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87520-0497-4055-9E51-80CE5E161F0E}" type="datetimeFigureOut">
              <a:rPr lang="fi-FI" smtClean="0"/>
              <a:t>16.1.2021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4448D1-9F24-4AFD-A0DD-8546BF2CB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3C9634E5-1E2E-4531-8881-7F386290409A}"/>
              </a:ext>
            </a:extLst>
          </p:cNvPr>
          <p:cNvSpPr/>
          <p:nvPr userDrawn="1"/>
        </p:nvSpPr>
        <p:spPr>
          <a:xfrm>
            <a:off x="1039532" y="1610625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pic>
        <p:nvPicPr>
          <p:cNvPr id="8" name="Emblem - Black">
            <a:extLst>
              <a:ext uri="{FF2B5EF4-FFF2-40B4-BE49-F238E27FC236}">
                <a16:creationId xmlns:a16="http://schemas.microsoft.com/office/drawing/2014/main" id="{D7A50365-A39D-40E1-8762-DB2C8DDFE3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alphaModFix amt="2000"/>
          </a:blip>
          <a:srcRect r="22250" b="12347"/>
          <a:stretch/>
        </p:blipFill>
        <p:spPr>
          <a:xfrm>
            <a:off x="6999111" y="1349175"/>
            <a:ext cx="5192890" cy="5546926"/>
          </a:xfrm>
          <a:prstGeom prst="rect">
            <a:avLst/>
          </a:prstGeom>
        </p:spPr>
      </p:pic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5384531-88AB-4A8C-AD19-4F409F7C0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B3362-C27E-434E-9452-FC7800EAD2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140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63" r:id="rId2"/>
    <p:sldLayoutId id="2147483755" r:id="rId3"/>
    <p:sldLayoutId id="2147483756" r:id="rId4"/>
    <p:sldLayoutId id="214748384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411C579-9A81-4194-884F-67070C54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31AD42B-BD85-4DB6-A196-F258D5765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661C611-01A2-41A5-A2DF-0E9B007383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35826-5703-4BBD-AEC4-F887E093693D}" type="datetimeFigureOut">
              <a:rPr lang="fi-FI" smtClean="0"/>
              <a:t>16.1.2021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051B63-F067-41C0-BC09-D75E0F6A5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D3B63AD-8041-4C29-B691-18C37CD05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B691C-E57C-4215-BE51-9F50F3A32B8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89DF694E-CC97-4208-8597-8A3F5726EBE8}"/>
              </a:ext>
            </a:extLst>
          </p:cNvPr>
          <p:cNvSpPr/>
          <p:nvPr userDrawn="1"/>
        </p:nvSpPr>
        <p:spPr>
          <a:xfrm>
            <a:off x="5370870" y="1686851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Emblem - Black">
            <a:extLst>
              <a:ext uri="{FF2B5EF4-FFF2-40B4-BE49-F238E27FC236}">
                <a16:creationId xmlns:a16="http://schemas.microsoft.com/office/drawing/2014/main" id="{8EB96D47-C744-4CFD-9780-85B39CBA34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alphaModFix amt="2000"/>
          </a:blip>
          <a:srcRect r="22250" b="12347"/>
          <a:stretch/>
        </p:blipFill>
        <p:spPr>
          <a:xfrm>
            <a:off x="6999111" y="1415850"/>
            <a:ext cx="5192890" cy="554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6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3" r:id="rId2"/>
    <p:sldLayoutId id="2147483791" r:id="rId3"/>
    <p:sldLayoutId id="2147483792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E410A5-17BF-461A-A1E0-E89486E996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DA420-5AD8-4C3F-9F02-208C20551794}" type="datetimeFigureOut">
              <a:rPr lang="fi-FI" smtClean="0"/>
              <a:t>16.1.2021</a:t>
            </a:fld>
            <a:endParaRPr lang="fi-FI"/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85AA9A6D-D7E1-4A9C-8CE7-1D29F7138EE5}"/>
              </a:ext>
            </a:extLst>
          </p:cNvPr>
          <p:cNvSpPr/>
          <p:nvPr userDrawn="1"/>
        </p:nvSpPr>
        <p:spPr>
          <a:xfrm>
            <a:off x="5359216" y="3878837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pic>
        <p:nvPicPr>
          <p:cNvPr id="8" name="Emblem - White" descr="lionlogo_white.eps">
            <a:extLst>
              <a:ext uri="{FF2B5EF4-FFF2-40B4-BE49-F238E27FC236}">
                <a16:creationId xmlns:a16="http://schemas.microsoft.com/office/drawing/2014/main" id="{76F4D22A-A3A7-4BBD-A1A3-78A3F51921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39" y="1780279"/>
            <a:ext cx="1751259" cy="1708355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6A9A3A73-E4A2-49CA-AA4A-3CE27C4F3EE9}"/>
              </a:ext>
            </a:extLst>
          </p:cNvPr>
          <p:cNvSpPr txBox="1"/>
          <p:nvPr userDrawn="1"/>
        </p:nvSpPr>
        <p:spPr>
          <a:xfrm>
            <a:off x="4667250" y="4143375"/>
            <a:ext cx="2861310" cy="1071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400" b="1" dirty="0">
                <a:solidFill>
                  <a:schemeClr val="bg1"/>
                </a:solidFill>
                <a:latin typeface="Ariel"/>
                <a:ea typeface="Helvetica Neue" charset="0"/>
                <a:cs typeface="Helvetica Neue" charset="0"/>
              </a:rPr>
              <a:t>Kiitos</a:t>
            </a:r>
          </a:p>
          <a:p>
            <a:endParaRPr lang="fi-FI" dirty="0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6691CC5B-608B-4EBC-B754-647408A79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271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684A11DB-36BF-4290-AD8A-9AA1303A3E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39" y="1780279"/>
            <a:ext cx="1751259" cy="1708355"/>
          </a:xfrm>
          <a:prstGeom prst="rect">
            <a:avLst/>
          </a:prstGeom>
        </p:spPr>
      </p:pic>
      <p:sp>
        <p:nvSpPr>
          <p:cNvPr id="8" name="Yellow Bar">
            <a:extLst>
              <a:ext uri="{FF2B5EF4-FFF2-40B4-BE49-F238E27FC236}">
                <a16:creationId xmlns:a16="http://schemas.microsoft.com/office/drawing/2014/main" id="{C2B2E9D6-1C54-49B1-A1CF-453CEC33016E}"/>
              </a:ext>
            </a:extLst>
          </p:cNvPr>
          <p:cNvSpPr/>
          <p:nvPr userDrawn="1"/>
        </p:nvSpPr>
        <p:spPr>
          <a:xfrm>
            <a:off x="5359216" y="3878837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4A3144AE-5FCC-4C0E-814E-2215A3F5A65A}"/>
              </a:ext>
            </a:extLst>
          </p:cNvPr>
          <p:cNvSpPr/>
          <p:nvPr userDrawn="1"/>
        </p:nvSpPr>
        <p:spPr>
          <a:xfrm>
            <a:off x="4840574" y="4153050"/>
            <a:ext cx="25108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  <a:latin typeface="Ariel"/>
                <a:ea typeface="Helvetica Neue" charset="0"/>
                <a:cs typeface="Helvetica Neue" charset="0"/>
              </a:rPr>
              <a:t>Kiitos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212877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8EBCA11C-2058-44EF-9307-D71881AEAE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39" y="1780279"/>
            <a:ext cx="1751259" cy="1708355"/>
          </a:xfrm>
          <a:prstGeom prst="rect">
            <a:avLst/>
          </a:prstGeom>
        </p:spPr>
      </p:pic>
      <p:sp>
        <p:nvSpPr>
          <p:cNvPr id="8" name="Yellow Bar">
            <a:extLst>
              <a:ext uri="{FF2B5EF4-FFF2-40B4-BE49-F238E27FC236}">
                <a16:creationId xmlns:a16="http://schemas.microsoft.com/office/drawing/2014/main" id="{8A82F292-20FF-4427-8070-FB04CAEAD266}"/>
              </a:ext>
            </a:extLst>
          </p:cNvPr>
          <p:cNvSpPr/>
          <p:nvPr userDrawn="1"/>
        </p:nvSpPr>
        <p:spPr>
          <a:xfrm>
            <a:off x="5359216" y="3878837"/>
            <a:ext cx="1476375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70E0238D-C2A2-4C4C-BDCB-3D9D68EA79D9}"/>
              </a:ext>
            </a:extLst>
          </p:cNvPr>
          <p:cNvSpPr/>
          <p:nvPr userDrawn="1"/>
        </p:nvSpPr>
        <p:spPr>
          <a:xfrm>
            <a:off x="4820920" y="4167790"/>
            <a:ext cx="255016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400" b="1" dirty="0">
                <a:solidFill>
                  <a:schemeClr val="bg1"/>
                </a:solidFill>
                <a:latin typeface="Ariel"/>
                <a:ea typeface="Helvetica Neue" charset="0"/>
                <a:cs typeface="Helvetica Neue" charset="0"/>
              </a:rPr>
              <a:t>Kiitos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552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325A91-C652-4BF1-B219-DEB30734C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MD 107 Finland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CC6BDF-87EC-4F23-B999-F7E6E42E8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337" y="4160889"/>
            <a:ext cx="7677787" cy="2163711"/>
          </a:xfrm>
        </p:spPr>
        <p:txBody>
          <a:bodyPr>
            <a:normAutofit lnSpcReduction="10000"/>
          </a:bodyPr>
          <a:lstStyle/>
          <a:p>
            <a:r>
              <a:rPr lang="fi-FI" dirty="0"/>
              <a:t>Webinaari 11.1.2021</a:t>
            </a:r>
          </a:p>
          <a:p>
            <a:r>
              <a:rPr lang="fi-FI" dirty="0"/>
              <a:t>Piirijakouudistus</a:t>
            </a:r>
          </a:p>
          <a:p>
            <a:r>
              <a:rPr lang="fi-FI" sz="2000" dirty="0"/>
              <a:t>DG-kurssi 2020-2021</a:t>
            </a:r>
          </a:p>
          <a:p>
            <a:r>
              <a:rPr lang="fi-FI" sz="2000" dirty="0"/>
              <a:t>DG Markku Vesikallio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3014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9295F12A-3A03-41DF-B64B-C78CAF9FE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 dirty="0"/>
              <a:t>Ehdotus uudeksi piirijaoksi =&gt; FI 1</a:t>
            </a:r>
            <a:br>
              <a:rPr lang="fi-FI" dirty="0"/>
            </a:br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CA30ECD7-E763-46FC-AAF0-FEB87999E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75" y="1825625"/>
            <a:ext cx="3448434" cy="4351338"/>
          </a:xfrm>
          <a:prstGeom prst="rect">
            <a:avLst/>
          </a:prstGeom>
          <a:noFill/>
        </p:spPr>
      </p:pic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2FDF01DE-81FB-42DE-AE48-AA50397D1F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40493"/>
              </p:ext>
            </p:extLst>
          </p:nvPr>
        </p:nvGraphicFramePr>
        <p:xfrm>
          <a:off x="4390904" y="1293181"/>
          <a:ext cx="3738866" cy="5033995"/>
        </p:xfrm>
        <a:graphic>
          <a:graphicData uri="http://schemas.openxmlformats.org/drawingml/2006/table">
            <a:tbl>
              <a:tblPr/>
              <a:tblGrid>
                <a:gridCol w="1398980">
                  <a:extLst>
                    <a:ext uri="{9D8B030D-6E8A-4147-A177-3AD203B41FA5}">
                      <a16:colId xmlns:a16="http://schemas.microsoft.com/office/drawing/2014/main" val="3139766131"/>
                    </a:ext>
                  </a:extLst>
                </a:gridCol>
                <a:gridCol w="779962">
                  <a:extLst>
                    <a:ext uri="{9D8B030D-6E8A-4147-A177-3AD203B41FA5}">
                      <a16:colId xmlns:a16="http://schemas.microsoft.com/office/drawing/2014/main" val="3056312698"/>
                    </a:ext>
                  </a:extLst>
                </a:gridCol>
                <a:gridCol w="779962">
                  <a:extLst>
                    <a:ext uri="{9D8B030D-6E8A-4147-A177-3AD203B41FA5}">
                      <a16:colId xmlns:a16="http://schemas.microsoft.com/office/drawing/2014/main" val="2633370872"/>
                    </a:ext>
                  </a:extLst>
                </a:gridCol>
                <a:gridCol w="779962">
                  <a:extLst>
                    <a:ext uri="{9D8B030D-6E8A-4147-A177-3AD203B41FA5}">
                      <a16:colId xmlns:a16="http://schemas.microsoft.com/office/drawing/2014/main" val="3339750637"/>
                    </a:ext>
                  </a:extLst>
                </a:gridCol>
              </a:tblGrid>
              <a:tr h="167921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Alavieska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397324"/>
                  </a:ext>
                </a:extLst>
              </a:tr>
              <a:tr h="167921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Enontekiö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924430"/>
                  </a:ext>
                </a:extLst>
              </a:tr>
              <a:tr h="164286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Haapajärvi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61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05078"/>
                  </a:ext>
                </a:extLst>
              </a:tr>
              <a:tr h="167921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Haapavesi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950209"/>
                  </a:ext>
                </a:extLst>
              </a:tr>
              <a:tr h="167921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Hailuoto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714533"/>
                  </a:ext>
                </a:extLst>
              </a:tr>
              <a:tr h="167921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Hyrynsalmi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600948"/>
                  </a:ext>
                </a:extLst>
              </a:tr>
              <a:tr h="167921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Ii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069020"/>
                  </a:ext>
                </a:extLst>
              </a:tr>
              <a:tr h="167921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Inari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35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447193"/>
                  </a:ext>
                </a:extLst>
              </a:tr>
              <a:tr h="167921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Kajaani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059920"/>
                  </a:ext>
                </a:extLst>
              </a:tr>
              <a:tr h="167921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Kalajoki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57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5980"/>
                  </a:ext>
                </a:extLst>
              </a:tr>
              <a:tr h="167921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Kannus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163144"/>
                  </a:ext>
                </a:extLst>
              </a:tr>
              <a:tr h="167921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Kemi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39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249846"/>
                  </a:ext>
                </a:extLst>
              </a:tr>
              <a:tr h="167921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Kemijärvi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31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756884"/>
                  </a:ext>
                </a:extLst>
              </a:tr>
              <a:tr h="167921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Keminmaa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59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382774"/>
                  </a:ext>
                </a:extLst>
              </a:tr>
              <a:tr h="167921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Kempele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49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198382"/>
                  </a:ext>
                </a:extLst>
              </a:tr>
              <a:tr h="167921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Kittilä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218355"/>
                  </a:ext>
                </a:extLst>
              </a:tr>
              <a:tr h="167921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Kolari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235267"/>
                  </a:ext>
                </a:extLst>
              </a:tr>
              <a:tr h="167921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Kuhmo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56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19465"/>
                  </a:ext>
                </a:extLst>
              </a:tr>
              <a:tr h="167921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Kuusamo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88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33337"/>
                  </a:ext>
                </a:extLst>
              </a:tr>
              <a:tr h="167921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Kärsämäki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38468"/>
                  </a:ext>
                </a:extLst>
              </a:tr>
              <a:tr h="167921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Lestijärvi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967345"/>
                  </a:ext>
                </a:extLst>
              </a:tr>
              <a:tr h="167921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Liminka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79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665404"/>
                  </a:ext>
                </a:extLst>
              </a:tr>
              <a:tr h="167921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Lumijoki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775292"/>
                  </a:ext>
                </a:extLst>
              </a:tr>
              <a:tr h="167921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Merijärvi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081357"/>
                  </a:ext>
                </a:extLst>
              </a:tr>
              <a:tr h="167921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Muhos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008764"/>
                  </a:ext>
                </a:extLst>
              </a:tr>
              <a:tr h="167921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Muonio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210165"/>
                  </a:ext>
                </a:extLst>
              </a:tr>
              <a:tr h="167921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Nivala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701844"/>
                  </a:ext>
                </a:extLst>
              </a:tr>
              <a:tr h="167921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Oulainen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143090"/>
                  </a:ext>
                </a:extLst>
              </a:tr>
              <a:tr h="167921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Oulu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446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300851"/>
                  </a:ext>
                </a:extLst>
              </a:tr>
              <a:tr h="167921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Paltamo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5315" marR="5315" marT="53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451005"/>
                  </a:ext>
                </a:extLst>
              </a:tr>
            </a:tbl>
          </a:graphicData>
        </a:graphic>
      </p:graphicFrame>
      <p:graphicFrame>
        <p:nvGraphicFramePr>
          <p:cNvPr id="11" name="Taulukko 10">
            <a:extLst>
              <a:ext uri="{FF2B5EF4-FFF2-40B4-BE49-F238E27FC236}">
                <a16:creationId xmlns:a16="http://schemas.microsoft.com/office/drawing/2014/main" id="{5531F44F-FA4D-450F-8318-B25BF7E722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979676"/>
              </p:ext>
            </p:extLst>
          </p:nvPr>
        </p:nvGraphicFramePr>
        <p:xfrm>
          <a:off x="8258176" y="1293181"/>
          <a:ext cx="3332858" cy="5199680"/>
        </p:xfrm>
        <a:graphic>
          <a:graphicData uri="http://schemas.openxmlformats.org/drawingml/2006/table">
            <a:tbl>
              <a:tblPr/>
              <a:tblGrid>
                <a:gridCol w="1154836">
                  <a:extLst>
                    <a:ext uri="{9D8B030D-6E8A-4147-A177-3AD203B41FA5}">
                      <a16:colId xmlns:a16="http://schemas.microsoft.com/office/drawing/2014/main" val="3877899023"/>
                    </a:ext>
                  </a:extLst>
                </a:gridCol>
                <a:gridCol w="626338">
                  <a:extLst>
                    <a:ext uri="{9D8B030D-6E8A-4147-A177-3AD203B41FA5}">
                      <a16:colId xmlns:a16="http://schemas.microsoft.com/office/drawing/2014/main" val="2651157740"/>
                    </a:ext>
                  </a:extLst>
                </a:gridCol>
                <a:gridCol w="856419">
                  <a:extLst>
                    <a:ext uri="{9D8B030D-6E8A-4147-A177-3AD203B41FA5}">
                      <a16:colId xmlns:a16="http://schemas.microsoft.com/office/drawing/2014/main" val="232647320"/>
                    </a:ext>
                  </a:extLst>
                </a:gridCol>
                <a:gridCol w="695265">
                  <a:extLst>
                    <a:ext uri="{9D8B030D-6E8A-4147-A177-3AD203B41FA5}">
                      <a16:colId xmlns:a16="http://schemas.microsoft.com/office/drawing/2014/main" val="2704343640"/>
                    </a:ext>
                  </a:extLst>
                </a:gridCol>
              </a:tblGrid>
              <a:tr h="16249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Pelkosenniemi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712195"/>
                  </a:ext>
                </a:extLst>
              </a:tr>
              <a:tr h="16249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Pello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43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33642"/>
                  </a:ext>
                </a:extLst>
              </a:tr>
              <a:tr h="16249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Posio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002018"/>
                  </a:ext>
                </a:extLst>
              </a:tr>
              <a:tr h="16249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Pudasjärvi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53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725939"/>
                  </a:ext>
                </a:extLst>
              </a:tr>
              <a:tr h="16249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Puolanka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266332"/>
                  </a:ext>
                </a:extLst>
              </a:tr>
              <a:tr h="16249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Pyhäjoki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870518"/>
                  </a:ext>
                </a:extLst>
              </a:tr>
              <a:tr h="16249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Pyhäjärvi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201522"/>
                  </a:ext>
                </a:extLst>
              </a:tr>
              <a:tr h="16249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Pyhäntä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56810"/>
                  </a:ext>
                </a:extLst>
              </a:tr>
              <a:tr h="16249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Raahe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100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616939"/>
                  </a:ext>
                </a:extLst>
              </a:tr>
              <a:tr h="16249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Ranua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484826"/>
                  </a:ext>
                </a:extLst>
              </a:tr>
              <a:tr h="16249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Reisjärvi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826560"/>
                  </a:ext>
                </a:extLst>
              </a:tr>
              <a:tr h="16249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Ristijärvi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995633"/>
                  </a:ext>
                </a:extLst>
              </a:tr>
              <a:tr h="16249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Rovaniemi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221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273794"/>
                  </a:ext>
                </a:extLst>
              </a:tr>
              <a:tr h="16249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Salla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183125"/>
                  </a:ext>
                </a:extLst>
              </a:tr>
              <a:tr h="16249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Savukoski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420709"/>
                  </a:ext>
                </a:extLst>
              </a:tr>
              <a:tr h="16249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Sievi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924350"/>
                  </a:ext>
                </a:extLst>
              </a:tr>
              <a:tr h="16249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Siikajoki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019259"/>
                  </a:ext>
                </a:extLst>
              </a:tr>
              <a:tr h="16249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Siikalatva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459434"/>
                  </a:ext>
                </a:extLst>
              </a:tr>
              <a:tr h="16249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Simo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93556"/>
                  </a:ext>
                </a:extLst>
              </a:tr>
              <a:tr h="16249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Sodankylä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59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102615"/>
                  </a:ext>
                </a:extLst>
              </a:tr>
              <a:tr h="16249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Sotkamo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64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916073"/>
                  </a:ext>
                </a:extLst>
              </a:tr>
              <a:tr h="16249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Suomussalmi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858181"/>
                  </a:ext>
                </a:extLst>
              </a:tr>
              <a:tr h="16249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Taivalkoski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476552"/>
                  </a:ext>
                </a:extLst>
              </a:tr>
              <a:tr h="16249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Tervola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294393"/>
                  </a:ext>
                </a:extLst>
              </a:tr>
              <a:tr h="16249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Toholampi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419348"/>
                  </a:ext>
                </a:extLst>
              </a:tr>
              <a:tr h="16249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Tornio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78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987369"/>
                  </a:ext>
                </a:extLst>
              </a:tr>
              <a:tr h="16249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Tyrnävä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044023"/>
                  </a:ext>
                </a:extLst>
              </a:tr>
              <a:tr h="16249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Utajärvi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619975"/>
                  </a:ext>
                </a:extLst>
              </a:tr>
              <a:tr h="16249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Utsjoki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913994"/>
                  </a:ext>
                </a:extLst>
              </a:tr>
              <a:tr h="16249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Vaala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678587"/>
                  </a:ext>
                </a:extLst>
              </a:tr>
              <a:tr h="16249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Ylitornio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55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389059"/>
                  </a:ext>
                </a:extLst>
              </a:tr>
              <a:tr h="16249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Ylivieska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4983" marR="4983" marT="49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362219"/>
                  </a:ext>
                </a:extLst>
              </a:tr>
            </a:tbl>
          </a:graphicData>
        </a:graphic>
      </p:graphicFrame>
      <p:graphicFrame>
        <p:nvGraphicFramePr>
          <p:cNvPr id="17" name="Taulukko 16">
            <a:extLst>
              <a:ext uri="{FF2B5EF4-FFF2-40B4-BE49-F238E27FC236}">
                <a16:creationId xmlns:a16="http://schemas.microsoft.com/office/drawing/2014/main" id="{85F619A2-1236-4DB9-901B-C68B39E396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951677"/>
              </p:ext>
            </p:extLst>
          </p:nvPr>
        </p:nvGraphicFramePr>
        <p:xfrm>
          <a:off x="929640" y="6176963"/>
          <a:ext cx="2443163" cy="368300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1887080558"/>
                    </a:ext>
                  </a:extLst>
                </a:gridCol>
                <a:gridCol w="1020763">
                  <a:extLst>
                    <a:ext uri="{9D8B030D-6E8A-4147-A177-3AD203B41FA5}">
                      <a16:colId xmlns:a16="http://schemas.microsoft.com/office/drawing/2014/main" val="287796010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990974676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Piiri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Jäsenet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Klubit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73991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 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2 465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8667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0762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9295F12A-3A03-41DF-B64B-C78CAF9FE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 dirty="0"/>
              <a:t>Ehdotus uudeksi piirijaoksi =&gt; FI 2</a:t>
            </a:r>
            <a:br>
              <a:rPr lang="fi-FI" dirty="0"/>
            </a:b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AF30588-E0A3-4E6D-834C-829B352B7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15" y="1781810"/>
            <a:ext cx="3448434" cy="4351338"/>
          </a:xfrm>
          <a:prstGeom prst="rect">
            <a:avLst/>
          </a:prstGeom>
          <a:noFill/>
        </p:spPr>
      </p:pic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E8E03062-D011-445A-85A5-353A4B2F51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100020"/>
              </p:ext>
            </p:extLst>
          </p:nvPr>
        </p:nvGraphicFramePr>
        <p:xfrm>
          <a:off x="929640" y="6133148"/>
          <a:ext cx="2451100" cy="368300"/>
        </p:xfrm>
        <a:graphic>
          <a:graphicData uri="http://schemas.openxmlformats.org/drawingml/2006/table">
            <a:tbl>
              <a:tblPr/>
              <a:tblGrid>
                <a:gridCol w="673100">
                  <a:extLst>
                    <a:ext uri="{9D8B030D-6E8A-4147-A177-3AD203B41FA5}">
                      <a16:colId xmlns:a16="http://schemas.microsoft.com/office/drawing/2014/main" val="1473348126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47997496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486911998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Piiri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Jäsenet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Klubit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59036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 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2 371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5134726"/>
                  </a:ext>
                </a:extLst>
              </a:tr>
            </a:tbl>
          </a:graphicData>
        </a:graphic>
      </p:graphicFrame>
      <p:graphicFrame>
        <p:nvGraphicFramePr>
          <p:cNvPr id="2" name="Taulukko 1">
            <a:extLst>
              <a:ext uri="{FF2B5EF4-FFF2-40B4-BE49-F238E27FC236}">
                <a16:creationId xmlns:a16="http://schemas.microsoft.com/office/drawing/2014/main" id="{A0E42712-FFD0-43F0-8B88-6EE3551641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604299"/>
              </p:ext>
            </p:extLst>
          </p:nvPr>
        </p:nvGraphicFramePr>
        <p:xfrm>
          <a:off x="4051300" y="1883092"/>
          <a:ext cx="4089400" cy="4339590"/>
        </p:xfrm>
        <a:graphic>
          <a:graphicData uri="http://schemas.openxmlformats.org/drawingml/2006/table">
            <a:tbl>
              <a:tblPr/>
              <a:tblGrid>
                <a:gridCol w="1536700">
                  <a:extLst>
                    <a:ext uri="{9D8B030D-6E8A-4147-A177-3AD203B41FA5}">
                      <a16:colId xmlns:a16="http://schemas.microsoft.com/office/drawing/2014/main" val="818115299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3994246475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423714813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1340584719"/>
                    </a:ext>
                  </a:extLst>
                </a:gridCol>
              </a:tblGrid>
              <a:tr h="132695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Alajärvi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91244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Alavus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3540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Evijärvi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17894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Halsua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16220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Honkajoki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50099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Ilmajoki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50888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Isojoki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85039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Isokyrö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78425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Jämijärvi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50183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Kankaanpää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96763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Kannus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45853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Karijoki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8204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Karvia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05872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Kaskinen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53536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Kauhajoki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8524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Kauhava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54149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Kaustinen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87840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Kokkola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93393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Korsnäs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70792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Kristiinankaupunki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31387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Kruunupyy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11684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Kuortane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34413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Kurikka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5439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Kyyjärvi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545164"/>
                  </a:ext>
                </a:extLst>
              </a:tr>
            </a:tbl>
          </a:graphicData>
        </a:graphic>
      </p:graphicFrame>
      <p:graphicFrame>
        <p:nvGraphicFramePr>
          <p:cNvPr id="3" name="Taulukko 2">
            <a:extLst>
              <a:ext uri="{FF2B5EF4-FFF2-40B4-BE49-F238E27FC236}">
                <a16:creationId xmlns:a16="http://schemas.microsoft.com/office/drawing/2014/main" id="{8D174EFE-3264-48DB-95A7-33754FA582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199254"/>
              </p:ext>
            </p:extLst>
          </p:nvPr>
        </p:nvGraphicFramePr>
        <p:xfrm>
          <a:off x="8250237" y="1842425"/>
          <a:ext cx="3948782" cy="4420925"/>
        </p:xfrm>
        <a:graphic>
          <a:graphicData uri="http://schemas.openxmlformats.org/drawingml/2006/table">
            <a:tbl>
              <a:tblPr/>
              <a:tblGrid>
                <a:gridCol w="1483859">
                  <a:extLst>
                    <a:ext uri="{9D8B030D-6E8A-4147-A177-3AD203B41FA5}">
                      <a16:colId xmlns:a16="http://schemas.microsoft.com/office/drawing/2014/main" val="1058136961"/>
                    </a:ext>
                  </a:extLst>
                </a:gridCol>
                <a:gridCol w="821641">
                  <a:extLst>
                    <a:ext uri="{9D8B030D-6E8A-4147-A177-3AD203B41FA5}">
                      <a16:colId xmlns:a16="http://schemas.microsoft.com/office/drawing/2014/main" val="2617642596"/>
                    </a:ext>
                  </a:extLst>
                </a:gridCol>
                <a:gridCol w="821641">
                  <a:extLst>
                    <a:ext uri="{9D8B030D-6E8A-4147-A177-3AD203B41FA5}">
                      <a16:colId xmlns:a16="http://schemas.microsoft.com/office/drawing/2014/main" val="1880923297"/>
                    </a:ext>
                  </a:extLst>
                </a:gridCol>
                <a:gridCol w="821641">
                  <a:extLst>
                    <a:ext uri="{9D8B030D-6E8A-4147-A177-3AD203B41FA5}">
                      <a16:colId xmlns:a16="http://schemas.microsoft.com/office/drawing/2014/main" val="2411882690"/>
                    </a:ext>
                  </a:extLst>
                </a:gridCol>
              </a:tblGrid>
              <a:tr h="174752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Laihia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F2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704713"/>
                  </a:ext>
                </a:extLst>
              </a:tr>
              <a:tr h="174752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Lappajärvi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F2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32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810657"/>
                  </a:ext>
                </a:extLst>
              </a:tr>
              <a:tr h="174752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Lapua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F2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92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542504"/>
                  </a:ext>
                </a:extLst>
              </a:tr>
              <a:tr h="174752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Lestijärvi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F2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792643"/>
                  </a:ext>
                </a:extLst>
              </a:tr>
              <a:tr h="174752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Luoto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F2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014455"/>
                  </a:ext>
                </a:extLst>
              </a:tr>
              <a:tr h="174752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Maalahti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F2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942858"/>
                  </a:ext>
                </a:extLst>
              </a:tr>
              <a:tr h="174752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Merikarvia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F2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35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864442"/>
                  </a:ext>
                </a:extLst>
              </a:tr>
              <a:tr h="174752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Mustasaari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F2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402798"/>
                  </a:ext>
                </a:extLst>
              </a:tr>
              <a:tr h="174752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Närpiö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F2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66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478225"/>
                  </a:ext>
                </a:extLst>
              </a:tr>
              <a:tr h="174752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Pedersöre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F2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164073"/>
                  </a:ext>
                </a:extLst>
              </a:tr>
              <a:tr h="174752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Perho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F2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977177"/>
                  </a:ext>
                </a:extLst>
              </a:tr>
              <a:tr h="174752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Pietarsaari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F2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113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467241"/>
                  </a:ext>
                </a:extLst>
              </a:tr>
              <a:tr h="174752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Pomarkku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F2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240157"/>
                  </a:ext>
                </a:extLst>
              </a:tr>
              <a:tr h="174752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Seinäjoki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F2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201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53612"/>
                  </a:ext>
                </a:extLst>
              </a:tr>
              <a:tr h="174752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Siikainen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F2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851669"/>
                  </a:ext>
                </a:extLst>
              </a:tr>
              <a:tr h="174752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Soini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F2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660415"/>
                  </a:ext>
                </a:extLst>
              </a:tr>
              <a:tr h="174752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Teuva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F2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218166"/>
                  </a:ext>
                </a:extLst>
              </a:tr>
              <a:tr h="174752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Toholampi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F2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502915"/>
                  </a:ext>
                </a:extLst>
              </a:tr>
              <a:tr h="174752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Töysä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F2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482734"/>
                  </a:ext>
                </a:extLst>
              </a:tr>
              <a:tr h="174752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Uusikaarlepyy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F2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86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468394"/>
                  </a:ext>
                </a:extLst>
              </a:tr>
              <a:tr h="174752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Vaasa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F2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93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107669"/>
                  </a:ext>
                </a:extLst>
              </a:tr>
              <a:tr h="174752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Veteli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F2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918048"/>
                  </a:ext>
                </a:extLst>
              </a:tr>
              <a:tr h="174752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Vimpeli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F2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631417"/>
                  </a:ext>
                </a:extLst>
              </a:tr>
              <a:tr h="174752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Vöyri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F2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47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658912"/>
                  </a:ext>
                </a:extLst>
              </a:tr>
              <a:tr h="174752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Ähtäri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F2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197" marR="9197" marT="9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DD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689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131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9295F12A-3A03-41DF-B64B-C78CAF9FE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 dirty="0"/>
              <a:t>Ehdotus uudeksi piirijaoksi =&gt; FI 3</a:t>
            </a:r>
            <a:br>
              <a:rPr lang="fi-FI" dirty="0"/>
            </a:b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8BDCDFF-7ECA-4F3B-9113-EB33BBB03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55" y="1825625"/>
            <a:ext cx="3448434" cy="4351338"/>
          </a:xfrm>
          <a:prstGeom prst="rect">
            <a:avLst/>
          </a:prstGeom>
          <a:noFill/>
        </p:spPr>
      </p:pic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89529878-60D9-418C-99F0-2B4F8A330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741530"/>
              </p:ext>
            </p:extLst>
          </p:nvPr>
        </p:nvGraphicFramePr>
        <p:xfrm>
          <a:off x="807922" y="6308725"/>
          <a:ext cx="2451100" cy="368300"/>
        </p:xfrm>
        <a:graphic>
          <a:graphicData uri="http://schemas.openxmlformats.org/drawingml/2006/table">
            <a:tbl>
              <a:tblPr/>
              <a:tblGrid>
                <a:gridCol w="673100">
                  <a:extLst>
                    <a:ext uri="{9D8B030D-6E8A-4147-A177-3AD203B41FA5}">
                      <a16:colId xmlns:a16="http://schemas.microsoft.com/office/drawing/2014/main" val="380516830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30350443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050739283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Piiri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Jäsenet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Klubit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65369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 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2 558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5372968"/>
                  </a:ext>
                </a:extLst>
              </a:tr>
            </a:tbl>
          </a:graphicData>
        </a:graphic>
      </p:graphicFrame>
      <p:graphicFrame>
        <p:nvGraphicFramePr>
          <p:cNvPr id="9" name="Taulukko 8">
            <a:extLst>
              <a:ext uri="{FF2B5EF4-FFF2-40B4-BE49-F238E27FC236}">
                <a16:creationId xmlns:a16="http://schemas.microsoft.com/office/drawing/2014/main" id="{56A9B3BD-5DD1-4D19-8455-D46ECA15C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28824"/>
              </p:ext>
            </p:extLst>
          </p:nvPr>
        </p:nvGraphicFramePr>
        <p:xfrm>
          <a:off x="3913226" y="1825625"/>
          <a:ext cx="4073524" cy="4228159"/>
        </p:xfrm>
        <a:graphic>
          <a:graphicData uri="http://schemas.openxmlformats.org/drawingml/2006/table">
            <a:tbl>
              <a:tblPr/>
              <a:tblGrid>
                <a:gridCol w="1524199">
                  <a:extLst>
                    <a:ext uri="{9D8B030D-6E8A-4147-A177-3AD203B41FA5}">
                      <a16:colId xmlns:a16="http://schemas.microsoft.com/office/drawing/2014/main" val="1073794651"/>
                    </a:ext>
                  </a:extLst>
                </a:gridCol>
                <a:gridCol w="849775">
                  <a:extLst>
                    <a:ext uri="{9D8B030D-6E8A-4147-A177-3AD203B41FA5}">
                      <a16:colId xmlns:a16="http://schemas.microsoft.com/office/drawing/2014/main" val="1752337229"/>
                    </a:ext>
                  </a:extLst>
                </a:gridCol>
                <a:gridCol w="849775">
                  <a:extLst>
                    <a:ext uri="{9D8B030D-6E8A-4147-A177-3AD203B41FA5}">
                      <a16:colId xmlns:a16="http://schemas.microsoft.com/office/drawing/2014/main" val="1449800958"/>
                    </a:ext>
                  </a:extLst>
                </a:gridCol>
                <a:gridCol w="849775">
                  <a:extLst>
                    <a:ext uri="{9D8B030D-6E8A-4147-A177-3AD203B41FA5}">
                      <a16:colId xmlns:a16="http://schemas.microsoft.com/office/drawing/2014/main" val="612360305"/>
                    </a:ext>
                  </a:extLst>
                </a:gridCol>
              </a:tblGrid>
              <a:tr h="183833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Hankasalmi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623178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Hämeenkyrö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43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657183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Ikaalinen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874811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Joutsa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055674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Juupajoki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720367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Jyväskylä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801406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Jämsä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60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665809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Kangasala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064842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Kangasniemi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879916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Kannonkoski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172707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Karstula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66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647011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Keuruu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67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440178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Kihniö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616484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Kinnula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346525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Kivijärvi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703599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Konnevesi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46692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Kuhmoinen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328119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Laukaa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372366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Lempäälä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135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263855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Luhanka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869806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Multia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317220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Muurame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647321"/>
                  </a:ext>
                </a:extLst>
              </a:tr>
              <a:tr h="183833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Mänttä-Vilppula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134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609947"/>
                  </a:ext>
                </a:extLst>
              </a:tr>
            </a:tbl>
          </a:graphicData>
        </a:graphic>
      </p:graphicFrame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986CBDAD-7561-46C4-81D2-4A22B21724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495439"/>
              </p:ext>
            </p:extLst>
          </p:nvPr>
        </p:nvGraphicFramePr>
        <p:xfrm>
          <a:off x="8142287" y="1825625"/>
          <a:ext cx="3983038" cy="3358206"/>
        </p:xfrm>
        <a:graphic>
          <a:graphicData uri="http://schemas.openxmlformats.org/drawingml/2006/table">
            <a:tbl>
              <a:tblPr/>
              <a:tblGrid>
                <a:gridCol w="1490341">
                  <a:extLst>
                    <a:ext uri="{9D8B030D-6E8A-4147-A177-3AD203B41FA5}">
                      <a16:colId xmlns:a16="http://schemas.microsoft.com/office/drawing/2014/main" val="1499971294"/>
                    </a:ext>
                  </a:extLst>
                </a:gridCol>
                <a:gridCol w="830899">
                  <a:extLst>
                    <a:ext uri="{9D8B030D-6E8A-4147-A177-3AD203B41FA5}">
                      <a16:colId xmlns:a16="http://schemas.microsoft.com/office/drawing/2014/main" val="1949720768"/>
                    </a:ext>
                  </a:extLst>
                </a:gridCol>
                <a:gridCol w="830899">
                  <a:extLst>
                    <a:ext uri="{9D8B030D-6E8A-4147-A177-3AD203B41FA5}">
                      <a16:colId xmlns:a16="http://schemas.microsoft.com/office/drawing/2014/main" val="3037194435"/>
                    </a:ext>
                  </a:extLst>
                </a:gridCol>
                <a:gridCol w="830899">
                  <a:extLst>
                    <a:ext uri="{9D8B030D-6E8A-4147-A177-3AD203B41FA5}">
                      <a16:colId xmlns:a16="http://schemas.microsoft.com/office/drawing/2014/main" val="424245525"/>
                    </a:ext>
                  </a:extLst>
                </a:gridCol>
              </a:tblGrid>
              <a:tr h="186567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Nokia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377172"/>
                  </a:ext>
                </a:extLst>
              </a:tr>
              <a:tr h="186567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Orivesi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106083"/>
                  </a:ext>
                </a:extLst>
              </a:tr>
              <a:tr h="186567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Parkano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469884"/>
                  </a:ext>
                </a:extLst>
              </a:tr>
              <a:tr h="186567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Petäjävesi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515900"/>
                  </a:ext>
                </a:extLst>
              </a:tr>
              <a:tr h="186567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Pihtipudas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59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527392"/>
                  </a:ext>
                </a:extLst>
              </a:tr>
              <a:tr h="186567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Pirkkala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41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026792"/>
                  </a:ext>
                </a:extLst>
              </a:tr>
              <a:tr h="186567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Pälkäne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57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847977"/>
                  </a:ext>
                </a:extLst>
              </a:tr>
              <a:tr h="186567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Ruovesi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539955"/>
                  </a:ext>
                </a:extLst>
              </a:tr>
              <a:tr h="186567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Saarijärvi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80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599994"/>
                  </a:ext>
                </a:extLst>
              </a:tr>
              <a:tr h="186567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Sastamala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659946"/>
                  </a:ext>
                </a:extLst>
              </a:tr>
              <a:tr h="186567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Tampere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344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370937"/>
                  </a:ext>
                </a:extLst>
              </a:tr>
              <a:tr h="186567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Toivakka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969599"/>
                  </a:ext>
                </a:extLst>
              </a:tr>
              <a:tr h="186567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Uurainen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656214"/>
                  </a:ext>
                </a:extLst>
              </a:tr>
              <a:tr h="186567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Vesilahti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385288"/>
                  </a:ext>
                </a:extLst>
              </a:tr>
              <a:tr h="186567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Viitasaari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54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850732"/>
                  </a:ext>
                </a:extLst>
              </a:tr>
              <a:tr h="186567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Virrat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51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536687"/>
                  </a:ext>
                </a:extLst>
              </a:tr>
              <a:tr h="186567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Ylöjärvi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385141"/>
                  </a:ext>
                </a:extLst>
              </a:tr>
              <a:tr h="186567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Äänekoski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76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02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1483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9295F12A-3A03-41DF-B64B-C78CAF9FE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 dirty="0"/>
              <a:t>Ehdotus uudeksi piirijaoksi =&gt; FI 4</a:t>
            </a:r>
            <a:br>
              <a:rPr lang="fi-FI" dirty="0"/>
            </a:br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6F0BE886-3FBD-4020-A587-5017898E7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15" y="1690688"/>
            <a:ext cx="3448434" cy="4351338"/>
          </a:xfrm>
          <a:prstGeom prst="rect">
            <a:avLst/>
          </a:prstGeom>
          <a:noFill/>
        </p:spPr>
      </p:pic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AA47BA4F-2195-47B3-BCFE-75AAFCB02C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604226"/>
              </p:ext>
            </p:extLst>
          </p:nvPr>
        </p:nvGraphicFramePr>
        <p:xfrm>
          <a:off x="970482" y="6042026"/>
          <a:ext cx="2451100" cy="368300"/>
        </p:xfrm>
        <a:graphic>
          <a:graphicData uri="http://schemas.openxmlformats.org/drawingml/2006/table">
            <a:tbl>
              <a:tblPr/>
              <a:tblGrid>
                <a:gridCol w="673100">
                  <a:extLst>
                    <a:ext uri="{9D8B030D-6E8A-4147-A177-3AD203B41FA5}">
                      <a16:colId xmlns:a16="http://schemas.microsoft.com/office/drawing/2014/main" val="667445164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30603479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170490465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Piiri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Jäsenet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Klubit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84548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 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2 273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3041519"/>
                  </a:ext>
                </a:extLst>
              </a:tr>
            </a:tbl>
          </a:graphicData>
        </a:graphic>
      </p:graphicFrame>
      <p:graphicFrame>
        <p:nvGraphicFramePr>
          <p:cNvPr id="11" name="Taulukko 10">
            <a:extLst>
              <a:ext uri="{FF2B5EF4-FFF2-40B4-BE49-F238E27FC236}">
                <a16:creationId xmlns:a16="http://schemas.microsoft.com/office/drawing/2014/main" id="{22F7E5AE-1606-4937-BE2D-C3BB5797B6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312747"/>
              </p:ext>
            </p:extLst>
          </p:nvPr>
        </p:nvGraphicFramePr>
        <p:xfrm>
          <a:off x="4178300" y="2320926"/>
          <a:ext cx="3835400" cy="3479800"/>
        </p:xfrm>
        <a:graphic>
          <a:graphicData uri="http://schemas.openxmlformats.org/drawingml/2006/table">
            <a:tbl>
              <a:tblPr/>
              <a:tblGrid>
                <a:gridCol w="1435100">
                  <a:extLst>
                    <a:ext uri="{9D8B030D-6E8A-4147-A177-3AD203B41FA5}">
                      <a16:colId xmlns:a16="http://schemas.microsoft.com/office/drawing/2014/main" val="1220910725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931637647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349150042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3965130443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Enonkoski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48929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Heinävesi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508506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Iisalmi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94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001578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Ilomantsi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52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832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Joensuu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233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41968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Joroinen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429079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Juuka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62652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Kaavi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850796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Keitele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42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43473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Kitee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34017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Kiuruvesi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93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5352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Kontiolahti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65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41604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Kuopio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263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895898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Lapinlahti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71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539528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Leppävirta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54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09746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Lieksa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56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527998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Liperi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9757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Nurmes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47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174178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Outokumpu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44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63821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Parikkala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82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671289"/>
                  </a:ext>
                </a:extLst>
              </a:tr>
            </a:tbl>
          </a:graphicData>
        </a:graphic>
      </p:graphicFrame>
      <p:graphicFrame>
        <p:nvGraphicFramePr>
          <p:cNvPr id="13" name="Taulukko 12">
            <a:extLst>
              <a:ext uri="{FF2B5EF4-FFF2-40B4-BE49-F238E27FC236}">
                <a16:creationId xmlns:a16="http://schemas.microsoft.com/office/drawing/2014/main" id="{FC379341-68D5-40C6-A8E8-6C1F36D942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580758"/>
              </p:ext>
            </p:extLst>
          </p:nvPr>
        </p:nvGraphicFramePr>
        <p:xfrm>
          <a:off x="8151812" y="2312988"/>
          <a:ext cx="3835400" cy="3305810"/>
        </p:xfrm>
        <a:graphic>
          <a:graphicData uri="http://schemas.openxmlformats.org/drawingml/2006/table">
            <a:tbl>
              <a:tblPr/>
              <a:tblGrid>
                <a:gridCol w="1435100">
                  <a:extLst>
                    <a:ext uri="{9D8B030D-6E8A-4147-A177-3AD203B41FA5}">
                      <a16:colId xmlns:a16="http://schemas.microsoft.com/office/drawing/2014/main" val="403782055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266496704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78708925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386712144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Pieksämäki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93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69493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Pielavesi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01089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Polvijärvi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225768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Rantasalmi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050788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Rautalampi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62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959029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Rautavaara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10726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Rautjärvi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07706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Rääkkylä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796459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Savonlinna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205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26524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Siilinjärvi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72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8316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Sonkajärvi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23869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Sulkava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43622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Suonenjoki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58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82624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Tervo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39621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Tohmajärvi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07731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Tuusniemi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4893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Varkaus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43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05062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Vesanto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18894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Vieremä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658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791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9295F12A-3A03-41DF-B64B-C78CAF9FE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 dirty="0"/>
              <a:t>Ehdotus uudeksi piirijaoksi =&gt; FI 5</a:t>
            </a:r>
            <a:br>
              <a:rPr lang="fi-FI" dirty="0"/>
            </a:br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3A8E7B6-7979-4D24-A00D-10E7B9E53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26" y="1690688"/>
            <a:ext cx="3448434" cy="4351338"/>
          </a:xfrm>
          <a:prstGeom prst="rect">
            <a:avLst/>
          </a:prstGeom>
          <a:noFill/>
        </p:spPr>
      </p:pic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108C5849-28A6-447C-B07D-534BB40E6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985372"/>
              </p:ext>
            </p:extLst>
          </p:nvPr>
        </p:nvGraphicFramePr>
        <p:xfrm>
          <a:off x="929640" y="6042026"/>
          <a:ext cx="2451100" cy="368300"/>
        </p:xfrm>
        <a:graphic>
          <a:graphicData uri="http://schemas.openxmlformats.org/drawingml/2006/table">
            <a:tbl>
              <a:tblPr/>
              <a:tblGrid>
                <a:gridCol w="673100">
                  <a:extLst>
                    <a:ext uri="{9D8B030D-6E8A-4147-A177-3AD203B41FA5}">
                      <a16:colId xmlns:a16="http://schemas.microsoft.com/office/drawing/2014/main" val="2416348675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72326934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108000871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Piiri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Jäsenet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Klubit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41665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 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3 362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831637"/>
                  </a:ext>
                </a:extLst>
              </a:tr>
            </a:tbl>
          </a:graphicData>
        </a:graphic>
      </p:graphicFrame>
      <p:graphicFrame>
        <p:nvGraphicFramePr>
          <p:cNvPr id="13" name="Taulukko 12">
            <a:extLst>
              <a:ext uri="{FF2B5EF4-FFF2-40B4-BE49-F238E27FC236}">
                <a16:creationId xmlns:a16="http://schemas.microsoft.com/office/drawing/2014/main" id="{20AFAD12-7BC8-418E-A0D1-4EBC93D67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612565"/>
              </p:ext>
            </p:extLst>
          </p:nvPr>
        </p:nvGraphicFramePr>
        <p:xfrm>
          <a:off x="4152900" y="1690689"/>
          <a:ext cx="3836062" cy="4546584"/>
        </p:xfrm>
        <a:graphic>
          <a:graphicData uri="http://schemas.openxmlformats.org/drawingml/2006/table">
            <a:tbl>
              <a:tblPr/>
              <a:tblGrid>
                <a:gridCol w="1435348">
                  <a:extLst>
                    <a:ext uri="{9D8B030D-6E8A-4147-A177-3AD203B41FA5}">
                      <a16:colId xmlns:a16="http://schemas.microsoft.com/office/drawing/2014/main" val="3265331182"/>
                    </a:ext>
                  </a:extLst>
                </a:gridCol>
                <a:gridCol w="800238">
                  <a:extLst>
                    <a:ext uri="{9D8B030D-6E8A-4147-A177-3AD203B41FA5}">
                      <a16:colId xmlns:a16="http://schemas.microsoft.com/office/drawing/2014/main" val="3752148414"/>
                    </a:ext>
                  </a:extLst>
                </a:gridCol>
                <a:gridCol w="800238">
                  <a:extLst>
                    <a:ext uri="{9D8B030D-6E8A-4147-A177-3AD203B41FA5}">
                      <a16:colId xmlns:a16="http://schemas.microsoft.com/office/drawing/2014/main" val="1528237223"/>
                    </a:ext>
                  </a:extLst>
                </a:gridCol>
                <a:gridCol w="800238">
                  <a:extLst>
                    <a:ext uri="{9D8B030D-6E8A-4147-A177-3AD203B41FA5}">
                      <a16:colId xmlns:a16="http://schemas.microsoft.com/office/drawing/2014/main" val="4206660527"/>
                    </a:ext>
                  </a:extLst>
                </a:gridCol>
              </a:tblGrid>
              <a:tr h="168392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Aura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5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57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088852"/>
                  </a:ext>
                </a:extLst>
              </a:tr>
              <a:tr h="168392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Brändö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5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916841"/>
                  </a:ext>
                </a:extLst>
              </a:tr>
              <a:tr h="168392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Eckerö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5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900507"/>
                  </a:ext>
                </a:extLst>
              </a:tr>
              <a:tr h="168392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Eura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5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103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403310"/>
                  </a:ext>
                </a:extLst>
              </a:tr>
              <a:tr h="168392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Eurajoki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5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53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877136"/>
                  </a:ext>
                </a:extLst>
              </a:tr>
              <a:tr h="168392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Finström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5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658760"/>
                  </a:ext>
                </a:extLst>
              </a:tr>
              <a:tr h="168392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Föglö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5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334663"/>
                  </a:ext>
                </a:extLst>
              </a:tr>
              <a:tr h="168392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Geta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5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315261"/>
                  </a:ext>
                </a:extLst>
              </a:tr>
              <a:tr h="168392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Hammarland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5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643117"/>
                  </a:ext>
                </a:extLst>
              </a:tr>
              <a:tr h="168392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Harjavalta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5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43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394334"/>
                  </a:ext>
                </a:extLst>
              </a:tr>
              <a:tr h="168392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Huittinen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5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152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709417"/>
                  </a:ext>
                </a:extLst>
              </a:tr>
              <a:tr h="168392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Jomala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5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15940"/>
                  </a:ext>
                </a:extLst>
              </a:tr>
              <a:tr h="168392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Kaarina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5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137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967521"/>
                  </a:ext>
                </a:extLst>
              </a:tr>
              <a:tr h="168392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Kemiönsaari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5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466849"/>
                  </a:ext>
                </a:extLst>
              </a:tr>
              <a:tr h="168392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Kokemäki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5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93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585439"/>
                  </a:ext>
                </a:extLst>
              </a:tr>
              <a:tr h="168392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Koski Tl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5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45467"/>
                  </a:ext>
                </a:extLst>
              </a:tr>
              <a:tr h="168392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Kumlinge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5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876905"/>
                  </a:ext>
                </a:extLst>
              </a:tr>
              <a:tr h="168392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Kustavi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5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572330"/>
                  </a:ext>
                </a:extLst>
              </a:tr>
              <a:tr h="168392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Kökar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5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484208"/>
                  </a:ext>
                </a:extLst>
              </a:tr>
              <a:tr h="168392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Laitila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5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51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681510"/>
                  </a:ext>
                </a:extLst>
              </a:tr>
              <a:tr h="168392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Lemland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5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696739"/>
                  </a:ext>
                </a:extLst>
              </a:tr>
              <a:tr h="168392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Lieto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5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62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440459"/>
                  </a:ext>
                </a:extLst>
              </a:tr>
              <a:tr h="168392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Loimaa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5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146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366599"/>
                  </a:ext>
                </a:extLst>
              </a:tr>
              <a:tr h="168392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Lumparland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5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184969"/>
                  </a:ext>
                </a:extLst>
              </a:tr>
              <a:tr h="168392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Maarianhamina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5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144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289258"/>
                  </a:ext>
                </a:extLst>
              </a:tr>
              <a:tr h="168392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Marttila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5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151085"/>
                  </a:ext>
                </a:extLst>
              </a:tr>
              <a:tr h="168392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Masku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5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141960"/>
                  </a:ext>
                </a:extLst>
              </a:tr>
            </a:tbl>
          </a:graphicData>
        </a:graphic>
      </p:graphicFrame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76FE3002-CC7C-47DD-AD1D-74C81118BC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681403"/>
              </p:ext>
            </p:extLst>
          </p:nvPr>
        </p:nvGraphicFramePr>
        <p:xfrm>
          <a:off x="8169936" y="1687196"/>
          <a:ext cx="3755364" cy="4546592"/>
        </p:xfrm>
        <a:graphic>
          <a:graphicData uri="http://schemas.openxmlformats.org/drawingml/2006/table">
            <a:tbl>
              <a:tblPr/>
              <a:tblGrid>
                <a:gridCol w="1405152">
                  <a:extLst>
                    <a:ext uri="{9D8B030D-6E8A-4147-A177-3AD203B41FA5}">
                      <a16:colId xmlns:a16="http://schemas.microsoft.com/office/drawing/2014/main" val="3438720211"/>
                    </a:ext>
                  </a:extLst>
                </a:gridCol>
                <a:gridCol w="783404">
                  <a:extLst>
                    <a:ext uri="{9D8B030D-6E8A-4147-A177-3AD203B41FA5}">
                      <a16:colId xmlns:a16="http://schemas.microsoft.com/office/drawing/2014/main" val="82310353"/>
                    </a:ext>
                  </a:extLst>
                </a:gridCol>
                <a:gridCol w="783404">
                  <a:extLst>
                    <a:ext uri="{9D8B030D-6E8A-4147-A177-3AD203B41FA5}">
                      <a16:colId xmlns:a16="http://schemas.microsoft.com/office/drawing/2014/main" val="4012270039"/>
                    </a:ext>
                  </a:extLst>
                </a:gridCol>
                <a:gridCol w="783404">
                  <a:extLst>
                    <a:ext uri="{9D8B030D-6E8A-4147-A177-3AD203B41FA5}">
                      <a16:colId xmlns:a16="http://schemas.microsoft.com/office/drawing/2014/main" val="4032588393"/>
                    </a:ext>
                  </a:extLst>
                </a:gridCol>
              </a:tblGrid>
              <a:tr h="168557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Mynämäki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5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88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524764"/>
                  </a:ext>
                </a:extLst>
              </a:tr>
              <a:tr h="168557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Naantali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5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125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687179"/>
                  </a:ext>
                </a:extLst>
              </a:tr>
              <a:tr h="164909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Nakkila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5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64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455455"/>
                  </a:ext>
                </a:extLst>
              </a:tr>
              <a:tr h="168557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Nousiainen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5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383348"/>
                  </a:ext>
                </a:extLst>
              </a:tr>
              <a:tr h="168557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Oripää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5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41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559753"/>
                  </a:ext>
                </a:extLst>
              </a:tr>
              <a:tr h="168557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Paimio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5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516490"/>
                  </a:ext>
                </a:extLst>
              </a:tr>
              <a:tr h="167758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dirty="0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Parainen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5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38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810752"/>
                  </a:ext>
                </a:extLst>
              </a:tr>
              <a:tr h="168557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Pomarkku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5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193973"/>
                  </a:ext>
                </a:extLst>
              </a:tr>
              <a:tr h="168557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Pori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5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244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468632"/>
                  </a:ext>
                </a:extLst>
              </a:tr>
              <a:tr h="168557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Pyhäranta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5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60179"/>
                  </a:ext>
                </a:extLst>
              </a:tr>
              <a:tr h="168557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Pöytyä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5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112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28783"/>
                  </a:ext>
                </a:extLst>
              </a:tr>
              <a:tr h="168557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Raisio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5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56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638995"/>
                  </a:ext>
                </a:extLst>
              </a:tr>
              <a:tr h="168557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Rauma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5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203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796456"/>
                  </a:ext>
                </a:extLst>
              </a:tr>
              <a:tr h="168557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Rusko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5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53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958495"/>
                  </a:ext>
                </a:extLst>
              </a:tr>
              <a:tr h="168557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Salo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5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213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758017"/>
                  </a:ext>
                </a:extLst>
              </a:tr>
              <a:tr h="168557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Saltvik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5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38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343652"/>
                  </a:ext>
                </a:extLst>
              </a:tr>
              <a:tr h="168557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Sauvo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5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618922"/>
                  </a:ext>
                </a:extLst>
              </a:tr>
              <a:tr h="168557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Somero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5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67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57467"/>
                  </a:ext>
                </a:extLst>
              </a:tr>
              <a:tr h="168557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Sottunga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5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09443"/>
                  </a:ext>
                </a:extLst>
              </a:tr>
              <a:tr h="168557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Sund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5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637047"/>
                  </a:ext>
                </a:extLst>
              </a:tr>
              <a:tr h="168557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Säkylä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5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53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691441"/>
                  </a:ext>
                </a:extLst>
              </a:tr>
              <a:tr h="168557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Taivassalo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5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013506"/>
                  </a:ext>
                </a:extLst>
              </a:tr>
              <a:tr h="168557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Turku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5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448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401141"/>
                  </a:ext>
                </a:extLst>
              </a:tr>
              <a:tr h="168557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Ulvila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5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93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563587"/>
                  </a:ext>
                </a:extLst>
              </a:tr>
              <a:tr h="168557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Uusikaupunki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5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61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857956"/>
                  </a:ext>
                </a:extLst>
              </a:tr>
              <a:tr h="168557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Vehmaa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5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564572"/>
                  </a:ext>
                </a:extLst>
              </a:tr>
              <a:tr h="168557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Vårdö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5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5905" marR="5905" marT="59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475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354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9295F12A-3A03-41DF-B64B-C78CAF9FE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6" y="556384"/>
            <a:ext cx="10515600" cy="1325563"/>
          </a:xfrm>
        </p:spPr>
        <p:txBody>
          <a:bodyPr/>
          <a:lstStyle/>
          <a:p>
            <a:r>
              <a:rPr lang="fi-FI" dirty="0"/>
              <a:t>Ehdotus uudeksi piirijaoksi =&gt; FI 6</a:t>
            </a:r>
            <a:br>
              <a:rPr lang="fi-FI" dirty="0"/>
            </a:b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8574855-373B-424B-8F61-1F3164585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86" y="1687196"/>
            <a:ext cx="3448434" cy="4351338"/>
          </a:xfrm>
          <a:prstGeom prst="rect">
            <a:avLst/>
          </a:prstGeom>
          <a:noFill/>
        </p:spPr>
      </p:pic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3C84C8C1-47BB-4C12-9B53-CE1389E024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088279"/>
              </p:ext>
            </p:extLst>
          </p:nvPr>
        </p:nvGraphicFramePr>
        <p:xfrm>
          <a:off x="817053" y="6062824"/>
          <a:ext cx="2451100" cy="368300"/>
        </p:xfrm>
        <a:graphic>
          <a:graphicData uri="http://schemas.openxmlformats.org/drawingml/2006/table">
            <a:tbl>
              <a:tblPr/>
              <a:tblGrid>
                <a:gridCol w="673100">
                  <a:extLst>
                    <a:ext uri="{9D8B030D-6E8A-4147-A177-3AD203B41FA5}">
                      <a16:colId xmlns:a16="http://schemas.microsoft.com/office/drawing/2014/main" val="2257000948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8182017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140596014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Piiri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Jäsenet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Klubit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06586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 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2 185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198910"/>
                  </a:ext>
                </a:extLst>
              </a:tr>
            </a:tbl>
          </a:graphicData>
        </a:graphic>
      </p:graphicFrame>
      <p:graphicFrame>
        <p:nvGraphicFramePr>
          <p:cNvPr id="12" name="Taulukko 11">
            <a:extLst>
              <a:ext uri="{FF2B5EF4-FFF2-40B4-BE49-F238E27FC236}">
                <a16:creationId xmlns:a16="http://schemas.microsoft.com/office/drawing/2014/main" id="{C0D1B1CD-C827-4BE3-B575-9D55002BC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600095"/>
              </p:ext>
            </p:extLst>
          </p:nvPr>
        </p:nvGraphicFramePr>
        <p:xfrm>
          <a:off x="4178300" y="2133822"/>
          <a:ext cx="3835400" cy="2444528"/>
        </p:xfrm>
        <a:graphic>
          <a:graphicData uri="http://schemas.openxmlformats.org/drawingml/2006/table">
            <a:tbl>
              <a:tblPr/>
              <a:tblGrid>
                <a:gridCol w="1435100">
                  <a:extLst>
                    <a:ext uri="{9D8B030D-6E8A-4147-A177-3AD203B41FA5}">
                      <a16:colId xmlns:a16="http://schemas.microsoft.com/office/drawing/2014/main" val="124841801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193323647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388562120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460316661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Akaa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127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557566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Forssa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116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45704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Hattula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998342"/>
                  </a:ext>
                </a:extLst>
              </a:tr>
              <a:tr h="18265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Hausjärvi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71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94331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Humppila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1041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Hyvinkää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162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967368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Hämeenlinna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281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102268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Janakkala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89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88880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Jokioinen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56509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Järvenpää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141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951258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Karkkila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47607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Kerava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51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71350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Lammi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53621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Lohja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87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265400"/>
                  </a:ext>
                </a:extLst>
              </a:tr>
            </a:tbl>
          </a:graphicData>
        </a:graphic>
      </p:graphicFrame>
      <p:graphicFrame>
        <p:nvGraphicFramePr>
          <p:cNvPr id="13" name="Taulukko 12">
            <a:extLst>
              <a:ext uri="{FF2B5EF4-FFF2-40B4-BE49-F238E27FC236}">
                <a16:creationId xmlns:a16="http://schemas.microsoft.com/office/drawing/2014/main" id="{94B638F1-67BC-4CE9-86F9-AB3B7BE492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272057"/>
              </p:ext>
            </p:extLst>
          </p:nvPr>
        </p:nvGraphicFramePr>
        <p:xfrm>
          <a:off x="8126412" y="2133822"/>
          <a:ext cx="3835400" cy="2087880"/>
        </p:xfrm>
        <a:graphic>
          <a:graphicData uri="http://schemas.openxmlformats.org/drawingml/2006/table">
            <a:tbl>
              <a:tblPr/>
              <a:tblGrid>
                <a:gridCol w="1435100">
                  <a:extLst>
                    <a:ext uri="{9D8B030D-6E8A-4147-A177-3AD203B41FA5}">
                      <a16:colId xmlns:a16="http://schemas.microsoft.com/office/drawing/2014/main" val="189686681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623075928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620584127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3445935092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Loppi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68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682479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Mäntsälä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72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654446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Nurmijärvi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149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95565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Punkalaidun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62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38711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Riihimäki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133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63799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Tammela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86271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Tuusula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150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68079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Urjala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44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24527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Valkeakoski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913956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Vihti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57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54432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Viiala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D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418338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Ypäjä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55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336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306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9295F12A-3A03-41DF-B64B-C78CAF9FE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6" y="556384"/>
            <a:ext cx="10515600" cy="1325563"/>
          </a:xfrm>
        </p:spPr>
        <p:txBody>
          <a:bodyPr/>
          <a:lstStyle/>
          <a:p>
            <a:r>
              <a:rPr lang="fi-FI" dirty="0"/>
              <a:t>Ehdotus uudeksi piirijaoksi =&gt; FI 7</a:t>
            </a:r>
            <a:br>
              <a:rPr lang="fi-FI" dirty="0"/>
            </a:br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8B8E7AE8-239F-4A16-8299-20866A2B8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22" y="1690689"/>
            <a:ext cx="3450635" cy="4352921"/>
          </a:xfrm>
          <a:prstGeom prst="rect">
            <a:avLst/>
          </a:prstGeom>
        </p:spPr>
      </p:pic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1BCABA6F-0DE6-4012-A786-49D0525485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594694"/>
              </p:ext>
            </p:extLst>
          </p:nvPr>
        </p:nvGraphicFramePr>
        <p:xfrm>
          <a:off x="876934" y="6043610"/>
          <a:ext cx="2451100" cy="358140"/>
        </p:xfrm>
        <a:graphic>
          <a:graphicData uri="http://schemas.openxmlformats.org/drawingml/2006/table">
            <a:tbl>
              <a:tblPr/>
              <a:tblGrid>
                <a:gridCol w="673100">
                  <a:extLst>
                    <a:ext uri="{9D8B030D-6E8A-4147-A177-3AD203B41FA5}">
                      <a16:colId xmlns:a16="http://schemas.microsoft.com/office/drawing/2014/main" val="462046801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186278938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98333950"/>
                    </a:ext>
                  </a:extLst>
                </a:gridCol>
              </a:tblGrid>
              <a:tr h="1133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Piiri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Jäsenet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Klubit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2853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 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7586606"/>
                  </a:ext>
                </a:extLst>
              </a:tr>
            </a:tbl>
          </a:graphicData>
        </a:graphic>
      </p:graphicFrame>
      <p:graphicFrame>
        <p:nvGraphicFramePr>
          <p:cNvPr id="11" name="Taulukko 10">
            <a:extLst>
              <a:ext uri="{FF2B5EF4-FFF2-40B4-BE49-F238E27FC236}">
                <a16:creationId xmlns:a16="http://schemas.microsoft.com/office/drawing/2014/main" id="{1498415E-FF5F-473E-BCBF-749DF6DDBA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916946"/>
              </p:ext>
            </p:extLst>
          </p:nvPr>
        </p:nvGraphicFramePr>
        <p:xfrm>
          <a:off x="4021140" y="1881947"/>
          <a:ext cx="3835400" cy="3131820"/>
        </p:xfrm>
        <a:graphic>
          <a:graphicData uri="http://schemas.openxmlformats.org/drawingml/2006/table">
            <a:tbl>
              <a:tblPr/>
              <a:tblGrid>
                <a:gridCol w="1435100">
                  <a:extLst>
                    <a:ext uri="{9D8B030D-6E8A-4147-A177-3AD203B41FA5}">
                      <a16:colId xmlns:a16="http://schemas.microsoft.com/office/drawing/2014/main" val="560923967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3660415076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3504526124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1259050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Asikkala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79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70309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Askola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53929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Hamina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137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89506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Hartola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8362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Heinola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177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95024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Hirvensalmi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7747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Hollola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92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76782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Iitti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7465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Imatra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09853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Juva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44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7521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Kotka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66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175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Kouvola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700578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Kärkölä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9510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Lahti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37244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Lapinjärvi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61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519398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Lappeenranta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183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367806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Lemi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81369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Loviisa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72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916310"/>
                  </a:ext>
                </a:extLst>
              </a:tr>
            </a:tbl>
          </a:graphicData>
        </a:graphic>
      </p:graphicFrame>
      <p:graphicFrame>
        <p:nvGraphicFramePr>
          <p:cNvPr id="12" name="Taulukko 11">
            <a:extLst>
              <a:ext uri="{FF2B5EF4-FFF2-40B4-BE49-F238E27FC236}">
                <a16:creationId xmlns:a16="http://schemas.microsoft.com/office/drawing/2014/main" id="{CCF27D97-73A6-42A4-8747-22B63C6778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419362"/>
              </p:ext>
            </p:extLst>
          </p:nvPr>
        </p:nvGraphicFramePr>
        <p:xfrm>
          <a:off x="8049878" y="1881947"/>
          <a:ext cx="3835400" cy="2957830"/>
        </p:xfrm>
        <a:graphic>
          <a:graphicData uri="http://schemas.openxmlformats.org/drawingml/2006/table">
            <a:tbl>
              <a:tblPr/>
              <a:tblGrid>
                <a:gridCol w="1435100">
                  <a:extLst>
                    <a:ext uri="{9D8B030D-6E8A-4147-A177-3AD203B41FA5}">
                      <a16:colId xmlns:a16="http://schemas.microsoft.com/office/drawing/2014/main" val="868891016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91703642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3375081718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734941167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Luumäki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69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164806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Miehikkälä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9045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Mikkeli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170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50388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Myrskylä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02895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Mäntyharju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42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75228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Orimattila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98196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Padasjoki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02190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Pertunmaa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06502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Porvoo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667898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Pukkila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03982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Puumala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64473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Pyhtää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291146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Ruokolahti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03419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Savitaipale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865149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Sysmä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08081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Taipalsaari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94862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Virolahti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191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6725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9295F12A-3A03-41DF-B64B-C78CAF9FE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6" y="556384"/>
            <a:ext cx="10515600" cy="1325563"/>
          </a:xfrm>
        </p:spPr>
        <p:txBody>
          <a:bodyPr/>
          <a:lstStyle/>
          <a:p>
            <a:r>
              <a:rPr lang="fi-FI" dirty="0"/>
              <a:t>Ehdotus uudeksi piirijaoksi =&gt; FI 8</a:t>
            </a:r>
            <a:br>
              <a:rPr lang="fi-FI" dirty="0"/>
            </a:b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429F718-6C93-4573-8D92-C5C95EA1D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6" y="1750379"/>
            <a:ext cx="3450635" cy="4352921"/>
          </a:xfrm>
          <a:prstGeom prst="rect">
            <a:avLst/>
          </a:prstGeom>
        </p:spPr>
      </p:pic>
      <p:graphicFrame>
        <p:nvGraphicFramePr>
          <p:cNvPr id="9" name="Taulukko 8">
            <a:extLst>
              <a:ext uri="{FF2B5EF4-FFF2-40B4-BE49-F238E27FC236}">
                <a16:creationId xmlns:a16="http://schemas.microsoft.com/office/drawing/2014/main" id="{149F9973-0A0C-454A-A90E-0E82CA0890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54712"/>
              </p:ext>
            </p:extLst>
          </p:nvPr>
        </p:nvGraphicFramePr>
        <p:xfrm>
          <a:off x="827087" y="6143939"/>
          <a:ext cx="2451100" cy="368300"/>
        </p:xfrm>
        <a:graphic>
          <a:graphicData uri="http://schemas.openxmlformats.org/drawingml/2006/table">
            <a:tbl>
              <a:tblPr/>
              <a:tblGrid>
                <a:gridCol w="673100">
                  <a:extLst>
                    <a:ext uri="{9D8B030D-6E8A-4147-A177-3AD203B41FA5}">
                      <a16:colId xmlns:a16="http://schemas.microsoft.com/office/drawing/2014/main" val="525910793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391078238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893931142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Piiri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Jäsenet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Klubit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00302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 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150953"/>
                  </a:ext>
                </a:extLst>
              </a:tr>
            </a:tbl>
          </a:graphicData>
        </a:graphic>
      </p:graphicFrame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E50AF80D-91CE-4E45-9AF3-E6BEE8200B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031436"/>
              </p:ext>
            </p:extLst>
          </p:nvPr>
        </p:nvGraphicFramePr>
        <p:xfrm>
          <a:off x="4887912" y="1822000"/>
          <a:ext cx="3835400" cy="1913890"/>
        </p:xfrm>
        <a:graphic>
          <a:graphicData uri="http://schemas.openxmlformats.org/drawingml/2006/table">
            <a:tbl>
              <a:tblPr/>
              <a:tblGrid>
                <a:gridCol w="1435100">
                  <a:extLst>
                    <a:ext uri="{9D8B030D-6E8A-4147-A177-3AD203B41FA5}">
                      <a16:colId xmlns:a16="http://schemas.microsoft.com/office/drawing/2014/main" val="27416443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127241449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3313726424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708284167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Espoo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223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282886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Hanko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69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72848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Helsinki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1215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61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69203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Inkoo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87969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Kauniainen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53900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Kirkkonummi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77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75275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Pornainen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84648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Raasepori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68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26708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Sipoo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72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77540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Siuntio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57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16007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Vantaa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FI 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311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572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1233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024F36-D55B-4A21-8637-41243B13E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Muutoksia toimintatapoihin 	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621B430-B389-4E64-BDB2-57252DB37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Kuvernööri tapaa useamman klubin samalla matkalla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Kuvernööritiimin jäsenet yhtä arvostettuja vieraita klubeissa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Kontaktit kuvernööritiimiin turvataan erilaisin järjestelyin</a:t>
            </a:r>
          </a:p>
          <a:p>
            <a:pPr marL="1143000" lvl="1" indent="-457200"/>
            <a:r>
              <a:rPr lang="fi-FI" dirty="0"/>
              <a:t>Kuvernöörin kyselytunti</a:t>
            </a:r>
          </a:p>
          <a:p>
            <a:pPr marL="1143000" lvl="1" indent="-457200"/>
            <a:r>
              <a:rPr lang="fi-FI" dirty="0"/>
              <a:t>Piirifoorumit</a:t>
            </a:r>
          </a:p>
          <a:p>
            <a:pPr marL="1143000" lvl="1" indent="-457200"/>
            <a:r>
              <a:rPr lang="fi-FI" dirty="0"/>
              <a:t>Aluefoorumit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Sähköiset välineet, joita olemme koronan aika oppineet käyttämään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Tarkempi suunnittelu prosessin aikana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Piirien parhaat käytännöt kaikkien käyttöön</a:t>
            </a:r>
          </a:p>
          <a:p>
            <a:pPr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9714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F1DE91-2145-46E3-88E7-05D4D4FB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365125"/>
            <a:ext cx="11544299" cy="1325563"/>
          </a:xfrm>
        </p:spPr>
        <p:txBody>
          <a:bodyPr/>
          <a:lstStyle/>
          <a:p>
            <a:r>
              <a:rPr lang="fi-FI" dirty="0"/>
              <a:t>Mitä vaikutusta yksittäisen klubin toimintaan?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106CC91-75AB-43C4-AA2D-AE2EC3D3F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Klubin kannalta toiminta jatkuu kuten ennenkin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Samat tutut klubien aktiviteetit jatkuvat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Yhteistyö lähiklubien/ystävyysklubien kanssa jatkuu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Piirirajojen ylimenevä yhteistyö on suotavaa ja jopa toivottavaa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Klubien saama tuki/koulutus paranee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b="1" dirty="0"/>
              <a:t>HUOM! </a:t>
            </a:r>
            <a:r>
              <a:rPr lang="fi-FI" dirty="0"/>
              <a:t>Muutos on piiritason organisaatiorakenteen muutos =&gt; ei vaikutusta klubitasolla.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27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CC1FB0-F79F-4DAD-90A0-C5196C927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Sisältö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956B4B-95B4-495F-A066-1A30B9C56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205" y="1566552"/>
            <a:ext cx="10499035" cy="5186585"/>
          </a:xfrm>
        </p:spPr>
        <p:txBody>
          <a:bodyPr>
            <a:normAutofit fontScale="40000" lnSpcReduction="20000"/>
          </a:bodyPr>
          <a:lstStyle/>
          <a:p>
            <a:pPr marL="514350" indent="-514350" fontAlgn="base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33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Taustaa</a:t>
            </a:r>
          </a:p>
          <a:p>
            <a:pPr marL="514350" indent="-514350" fontAlgn="base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3300" dirty="0">
                <a:solidFill>
                  <a:schemeClr val="tx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Jäsenkehitys </a:t>
            </a:r>
            <a:r>
              <a:rPr lang="fi-FI" sz="33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14350" indent="-514350" fontAlgn="base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33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Miksi piirijakouudistus on tarpeen tehdä</a:t>
            </a:r>
          </a:p>
          <a:p>
            <a:pPr marL="514350" indent="-514350" fontAlgn="base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33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Periaatteet</a:t>
            </a:r>
          </a:p>
          <a:p>
            <a:pPr marL="514350" indent="-514350" fontAlgn="base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33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Palautteiden käsittely</a:t>
            </a:r>
            <a:endParaRPr lang="fi-FI" sz="3300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fontAlgn="base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3300" dirty="0">
                <a:solidFill>
                  <a:schemeClr val="tx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Ehdotus uudeksi piirijaoksi</a:t>
            </a:r>
            <a:r>
              <a:rPr lang="fi-FI" sz="33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marL="514350" indent="-514350" fontAlgn="base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33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Muutoksia toimintatapoihin</a:t>
            </a:r>
          </a:p>
          <a:p>
            <a:pPr marL="514350" indent="-514350" fontAlgn="base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33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Mitä vaikuttaa yksittäisen klubin toimintaan</a:t>
            </a:r>
          </a:p>
          <a:p>
            <a:pPr marL="514350" indent="-514350" fontAlgn="base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33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Aikataulutusta</a:t>
            </a:r>
          </a:p>
          <a:p>
            <a:pPr marL="514350" indent="-514350" fontAlgn="base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3300">
                <a:solidFill>
                  <a:schemeClr val="tx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Va</a:t>
            </a:r>
            <a:r>
              <a:rPr lang="fi-FI" sz="330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yöryhmät</a:t>
            </a:r>
            <a:endParaRPr lang="fi-FI" sz="3300" dirty="0">
              <a:solidFill>
                <a:schemeClr val="tx2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fontAlgn="base">
              <a:lnSpc>
                <a:spcPct val="150000"/>
              </a:lnSpc>
              <a:spcAft>
                <a:spcPts val="800"/>
              </a:spcAft>
            </a:pPr>
            <a:endParaRPr lang="fi-FI" sz="3300" dirty="0">
              <a:solidFill>
                <a:schemeClr val="tx2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fontAlgn="base">
              <a:lnSpc>
                <a:spcPct val="150000"/>
              </a:lnSpc>
              <a:spcAft>
                <a:spcPts val="800"/>
              </a:spcAft>
            </a:pPr>
            <a:endParaRPr lang="fi-FI" sz="3300" dirty="0">
              <a:solidFill>
                <a:schemeClr val="tx2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fontAlgn="base">
              <a:lnSpc>
                <a:spcPct val="150000"/>
              </a:lnSpc>
              <a:spcAft>
                <a:spcPts val="800"/>
              </a:spcAft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3027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32">
            <a:extLst>
              <a:ext uri="{FF2B5EF4-FFF2-40B4-BE49-F238E27FC236}">
                <a16:creationId xmlns:a16="http://schemas.microsoft.com/office/drawing/2014/main" id="{2033C487-FCD5-4E59-9DEB-414F58268A25}"/>
              </a:ext>
            </a:extLst>
          </p:cNvPr>
          <p:cNvSpPr/>
          <p:nvPr/>
        </p:nvSpPr>
        <p:spPr>
          <a:xfrm>
            <a:off x="2189017" y="4637342"/>
            <a:ext cx="9793431" cy="43018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D065FBB1-F911-40A1-8097-923838215CA7}"/>
              </a:ext>
            </a:extLst>
          </p:cNvPr>
          <p:cNvSpPr/>
          <p:nvPr/>
        </p:nvSpPr>
        <p:spPr>
          <a:xfrm>
            <a:off x="128469" y="4637342"/>
            <a:ext cx="2058812" cy="4301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Nykyinen</a:t>
            </a:r>
            <a:r>
              <a:rPr lang="en-US" sz="1400" dirty="0"/>
              <a:t> </a:t>
            </a:r>
            <a:r>
              <a:rPr lang="en-US" sz="1400" dirty="0" err="1"/>
              <a:t>rakenne</a:t>
            </a:r>
            <a:r>
              <a:rPr lang="en-US" sz="1400" dirty="0"/>
              <a:t>, Lions-</a:t>
            </a:r>
            <a:r>
              <a:rPr lang="en-US" sz="1400" dirty="0" err="1"/>
              <a:t>liitto</a:t>
            </a:r>
            <a:r>
              <a:rPr lang="en-US" sz="1400" dirty="0"/>
              <a:t> </a:t>
            </a:r>
            <a:r>
              <a:rPr lang="en-US" sz="1400" dirty="0" err="1"/>
              <a:t>päätökset</a:t>
            </a:r>
            <a:endParaRPr lang="en-FI" sz="1400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E46D024F-4CEF-475E-8AA7-03962E94970E}"/>
              </a:ext>
            </a:extLst>
          </p:cNvPr>
          <p:cNvSpPr/>
          <p:nvPr/>
        </p:nvSpPr>
        <p:spPr>
          <a:xfrm>
            <a:off x="2189017" y="5243834"/>
            <a:ext cx="9793431" cy="43018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23964734-DCE9-40A0-A8DD-732D404965B4}"/>
              </a:ext>
            </a:extLst>
          </p:cNvPr>
          <p:cNvSpPr/>
          <p:nvPr/>
        </p:nvSpPr>
        <p:spPr>
          <a:xfrm>
            <a:off x="2189017" y="5969178"/>
            <a:ext cx="9793431" cy="43018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8B39C56D-93A7-43D5-9948-76FCEAA5EC04}"/>
              </a:ext>
            </a:extLst>
          </p:cNvPr>
          <p:cNvSpPr/>
          <p:nvPr/>
        </p:nvSpPr>
        <p:spPr>
          <a:xfrm>
            <a:off x="2189017" y="4010039"/>
            <a:ext cx="9793431" cy="4301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9ACC021-2289-4CAE-8FEC-8772152CE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318" y="47891"/>
            <a:ext cx="10515600" cy="1325563"/>
          </a:xfrm>
        </p:spPr>
        <p:txBody>
          <a:bodyPr/>
          <a:lstStyle/>
          <a:p>
            <a:r>
              <a:rPr lang="fi-FI" dirty="0"/>
              <a:t>Piirijaon muutosprosessi ja aikataulu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F6E80781-2AFE-4A7F-9D83-4B565AE080AA}"/>
              </a:ext>
            </a:extLst>
          </p:cNvPr>
          <p:cNvSpPr/>
          <p:nvPr/>
        </p:nvSpPr>
        <p:spPr>
          <a:xfrm>
            <a:off x="1432408" y="3037754"/>
            <a:ext cx="3340870" cy="25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Vuosi 1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EA9F4A1A-481D-41F2-BFD8-247273E5D184}"/>
              </a:ext>
            </a:extLst>
          </p:cNvPr>
          <p:cNvSpPr/>
          <p:nvPr/>
        </p:nvSpPr>
        <p:spPr>
          <a:xfrm>
            <a:off x="4773278" y="3037754"/>
            <a:ext cx="3218022" cy="25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Vuosi 2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C5A9E9F1-D2EF-4CD1-9BD4-31EBEFC72BD0}"/>
              </a:ext>
            </a:extLst>
          </p:cNvPr>
          <p:cNvSpPr/>
          <p:nvPr/>
        </p:nvSpPr>
        <p:spPr>
          <a:xfrm>
            <a:off x="7991476" y="3037754"/>
            <a:ext cx="2113706" cy="23884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Vuosi 3</a:t>
            </a:r>
          </a:p>
        </p:txBody>
      </p:sp>
      <p:grpSp>
        <p:nvGrpSpPr>
          <p:cNvPr id="18" name="Ryhmä 17">
            <a:extLst>
              <a:ext uri="{FF2B5EF4-FFF2-40B4-BE49-F238E27FC236}">
                <a16:creationId xmlns:a16="http://schemas.microsoft.com/office/drawing/2014/main" id="{FC3F53E5-2BAE-4196-AEB1-A4C5C041E526}"/>
              </a:ext>
            </a:extLst>
          </p:cNvPr>
          <p:cNvGrpSpPr/>
          <p:nvPr/>
        </p:nvGrpSpPr>
        <p:grpSpPr>
          <a:xfrm>
            <a:off x="1322478" y="3328350"/>
            <a:ext cx="714296" cy="558737"/>
            <a:chOff x="0" y="3429000"/>
            <a:chExt cx="550668" cy="628054"/>
          </a:xfrm>
        </p:grpSpPr>
        <p:cxnSp>
          <p:nvCxnSpPr>
            <p:cNvPr id="16" name="Suora nuoliyhdysviiva 15">
              <a:extLst>
                <a:ext uri="{FF2B5EF4-FFF2-40B4-BE49-F238E27FC236}">
                  <a16:creationId xmlns:a16="http://schemas.microsoft.com/office/drawing/2014/main" id="{B0F1A438-D453-410C-B7D8-8CB1FF7EE8DF}"/>
                </a:ext>
              </a:extLst>
            </p:cNvPr>
            <p:cNvCxnSpPr/>
            <p:nvPr/>
          </p:nvCxnSpPr>
          <p:spPr>
            <a:xfrm flipV="1">
              <a:off x="123568" y="3429000"/>
              <a:ext cx="0" cy="37638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kstiruutu 16">
              <a:extLst>
                <a:ext uri="{FF2B5EF4-FFF2-40B4-BE49-F238E27FC236}">
                  <a16:creationId xmlns:a16="http://schemas.microsoft.com/office/drawing/2014/main" id="{74D2A5D2-351B-4070-840D-6097458AD3DD}"/>
                </a:ext>
              </a:extLst>
            </p:cNvPr>
            <p:cNvSpPr txBox="1"/>
            <p:nvPr/>
          </p:nvSpPr>
          <p:spPr>
            <a:xfrm>
              <a:off x="0" y="3826222"/>
              <a:ext cx="55066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900" dirty="0"/>
                <a:t>1.7.20</a:t>
              </a:r>
              <a:endParaRPr lang="fi-FI" dirty="0"/>
            </a:p>
          </p:txBody>
        </p:sp>
      </p:grpSp>
      <p:grpSp>
        <p:nvGrpSpPr>
          <p:cNvPr id="19" name="Ryhmä 18">
            <a:extLst>
              <a:ext uri="{FF2B5EF4-FFF2-40B4-BE49-F238E27FC236}">
                <a16:creationId xmlns:a16="http://schemas.microsoft.com/office/drawing/2014/main" id="{CC37F126-36D4-4BEA-A2B2-563CCA9D7DD5}"/>
              </a:ext>
            </a:extLst>
          </p:cNvPr>
          <p:cNvGrpSpPr/>
          <p:nvPr/>
        </p:nvGrpSpPr>
        <p:grpSpPr>
          <a:xfrm>
            <a:off x="4663251" y="3328350"/>
            <a:ext cx="714296" cy="558737"/>
            <a:chOff x="0" y="3429000"/>
            <a:chExt cx="550668" cy="628054"/>
          </a:xfrm>
        </p:grpSpPr>
        <p:cxnSp>
          <p:nvCxnSpPr>
            <p:cNvPr id="20" name="Suora nuoliyhdysviiva 19">
              <a:extLst>
                <a:ext uri="{FF2B5EF4-FFF2-40B4-BE49-F238E27FC236}">
                  <a16:creationId xmlns:a16="http://schemas.microsoft.com/office/drawing/2014/main" id="{AC5FEE0A-9144-4219-9516-20DA61D97C18}"/>
                </a:ext>
              </a:extLst>
            </p:cNvPr>
            <p:cNvCxnSpPr/>
            <p:nvPr/>
          </p:nvCxnSpPr>
          <p:spPr>
            <a:xfrm flipV="1">
              <a:off x="123568" y="3429000"/>
              <a:ext cx="0" cy="37638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kstiruutu 20">
              <a:extLst>
                <a:ext uri="{FF2B5EF4-FFF2-40B4-BE49-F238E27FC236}">
                  <a16:creationId xmlns:a16="http://schemas.microsoft.com/office/drawing/2014/main" id="{3F9FC309-DE0F-4EB9-9621-B4F4E8550C96}"/>
                </a:ext>
              </a:extLst>
            </p:cNvPr>
            <p:cNvSpPr txBox="1"/>
            <p:nvPr/>
          </p:nvSpPr>
          <p:spPr>
            <a:xfrm>
              <a:off x="0" y="3826222"/>
              <a:ext cx="55066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900" dirty="0"/>
                <a:t>1.7.21</a:t>
              </a:r>
              <a:endParaRPr lang="fi-FI" dirty="0"/>
            </a:p>
          </p:txBody>
        </p:sp>
      </p:grpSp>
      <p:grpSp>
        <p:nvGrpSpPr>
          <p:cNvPr id="22" name="Ryhmä 21">
            <a:extLst>
              <a:ext uri="{FF2B5EF4-FFF2-40B4-BE49-F238E27FC236}">
                <a16:creationId xmlns:a16="http://schemas.microsoft.com/office/drawing/2014/main" id="{7C907E59-440E-4DA9-ACB6-89E5E517BE20}"/>
              </a:ext>
            </a:extLst>
          </p:cNvPr>
          <p:cNvGrpSpPr/>
          <p:nvPr/>
        </p:nvGrpSpPr>
        <p:grpSpPr>
          <a:xfrm>
            <a:off x="7929488" y="3328350"/>
            <a:ext cx="714296" cy="558737"/>
            <a:chOff x="0" y="3429000"/>
            <a:chExt cx="550668" cy="628054"/>
          </a:xfrm>
        </p:grpSpPr>
        <p:cxnSp>
          <p:nvCxnSpPr>
            <p:cNvPr id="23" name="Suora nuoliyhdysviiva 22">
              <a:extLst>
                <a:ext uri="{FF2B5EF4-FFF2-40B4-BE49-F238E27FC236}">
                  <a16:creationId xmlns:a16="http://schemas.microsoft.com/office/drawing/2014/main" id="{2587DD5B-8108-4834-AED4-868393975E29}"/>
                </a:ext>
              </a:extLst>
            </p:cNvPr>
            <p:cNvCxnSpPr/>
            <p:nvPr/>
          </p:nvCxnSpPr>
          <p:spPr>
            <a:xfrm flipV="1">
              <a:off x="123568" y="3429000"/>
              <a:ext cx="0" cy="37638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kstiruutu 23">
              <a:extLst>
                <a:ext uri="{FF2B5EF4-FFF2-40B4-BE49-F238E27FC236}">
                  <a16:creationId xmlns:a16="http://schemas.microsoft.com/office/drawing/2014/main" id="{A51171EA-D537-49C9-909F-8A3FF2BBC2F1}"/>
                </a:ext>
              </a:extLst>
            </p:cNvPr>
            <p:cNvSpPr txBox="1"/>
            <p:nvPr/>
          </p:nvSpPr>
          <p:spPr>
            <a:xfrm>
              <a:off x="0" y="3826222"/>
              <a:ext cx="55066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900" dirty="0"/>
                <a:t>1.7.22</a:t>
              </a:r>
              <a:endParaRPr lang="fi-FI" dirty="0"/>
            </a:p>
          </p:txBody>
        </p:sp>
      </p:grpSp>
      <p:grpSp>
        <p:nvGrpSpPr>
          <p:cNvPr id="25" name="Ryhmä 24">
            <a:extLst>
              <a:ext uri="{FF2B5EF4-FFF2-40B4-BE49-F238E27FC236}">
                <a16:creationId xmlns:a16="http://schemas.microsoft.com/office/drawing/2014/main" id="{8C639A6B-F5D6-41DB-9975-9C41D83ECEDF}"/>
              </a:ext>
            </a:extLst>
          </p:cNvPr>
          <p:cNvGrpSpPr/>
          <p:nvPr/>
        </p:nvGrpSpPr>
        <p:grpSpPr>
          <a:xfrm>
            <a:off x="4178403" y="3328350"/>
            <a:ext cx="750872" cy="560843"/>
            <a:chOff x="-115818" y="3429000"/>
            <a:chExt cx="578865" cy="630421"/>
          </a:xfrm>
        </p:grpSpPr>
        <p:cxnSp>
          <p:nvCxnSpPr>
            <p:cNvPr id="26" name="Suora nuoliyhdysviiva 25">
              <a:extLst>
                <a:ext uri="{FF2B5EF4-FFF2-40B4-BE49-F238E27FC236}">
                  <a16:creationId xmlns:a16="http://schemas.microsoft.com/office/drawing/2014/main" id="{37B06391-7616-45A4-AAC2-ED11E7CF492A}"/>
                </a:ext>
              </a:extLst>
            </p:cNvPr>
            <p:cNvCxnSpPr/>
            <p:nvPr/>
          </p:nvCxnSpPr>
          <p:spPr>
            <a:xfrm flipV="1">
              <a:off x="123568" y="3429000"/>
              <a:ext cx="0" cy="37638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kstiruutu 26">
              <a:extLst>
                <a:ext uri="{FF2B5EF4-FFF2-40B4-BE49-F238E27FC236}">
                  <a16:creationId xmlns:a16="http://schemas.microsoft.com/office/drawing/2014/main" id="{0ABF5306-9FEA-49FD-8FE2-3F2110A3B108}"/>
                </a:ext>
              </a:extLst>
            </p:cNvPr>
            <p:cNvSpPr txBox="1"/>
            <p:nvPr/>
          </p:nvSpPr>
          <p:spPr>
            <a:xfrm>
              <a:off x="-115818" y="3828589"/>
              <a:ext cx="5788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900" dirty="0"/>
                <a:t>12.6.21</a:t>
              </a:r>
              <a:endParaRPr lang="fi-FI" dirty="0"/>
            </a:p>
          </p:txBody>
        </p:sp>
      </p:grpSp>
      <p:grpSp>
        <p:nvGrpSpPr>
          <p:cNvPr id="35" name="Ryhmä 34">
            <a:extLst>
              <a:ext uri="{FF2B5EF4-FFF2-40B4-BE49-F238E27FC236}">
                <a16:creationId xmlns:a16="http://schemas.microsoft.com/office/drawing/2014/main" id="{565E2C9B-16BD-4363-84E9-1D6B740F0661}"/>
              </a:ext>
            </a:extLst>
          </p:cNvPr>
          <p:cNvGrpSpPr/>
          <p:nvPr/>
        </p:nvGrpSpPr>
        <p:grpSpPr>
          <a:xfrm>
            <a:off x="8935965" y="2468280"/>
            <a:ext cx="1008411" cy="523842"/>
            <a:chOff x="3002560" y="2339265"/>
            <a:chExt cx="1133515" cy="588836"/>
          </a:xfrm>
        </p:grpSpPr>
        <p:cxnSp>
          <p:nvCxnSpPr>
            <p:cNvPr id="29" name="Suora nuoliyhdysviiva 28">
              <a:extLst>
                <a:ext uri="{FF2B5EF4-FFF2-40B4-BE49-F238E27FC236}">
                  <a16:creationId xmlns:a16="http://schemas.microsoft.com/office/drawing/2014/main" id="{4B48722B-9B5B-4B96-83D1-A8A2002AE7AB}"/>
                </a:ext>
              </a:extLst>
            </p:cNvPr>
            <p:cNvCxnSpPr>
              <a:cxnSpLocks/>
            </p:cNvCxnSpPr>
            <p:nvPr/>
          </p:nvCxnSpPr>
          <p:spPr>
            <a:xfrm>
              <a:off x="3539431" y="2692309"/>
              <a:ext cx="0" cy="235792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kstiruutu 30">
              <a:extLst>
                <a:ext uri="{FF2B5EF4-FFF2-40B4-BE49-F238E27FC236}">
                  <a16:creationId xmlns:a16="http://schemas.microsoft.com/office/drawing/2014/main" id="{4CAEE9C0-FD20-4D63-8006-536678674C06}"/>
                </a:ext>
              </a:extLst>
            </p:cNvPr>
            <p:cNvSpPr txBox="1"/>
            <p:nvPr/>
          </p:nvSpPr>
          <p:spPr>
            <a:xfrm>
              <a:off x="3002560" y="2339265"/>
              <a:ext cx="1133515" cy="41515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i-FI" sz="900" dirty="0"/>
                <a:t>Piirien vuosikokoukset</a:t>
              </a:r>
            </a:p>
          </p:txBody>
        </p:sp>
      </p:grpSp>
      <p:grpSp>
        <p:nvGrpSpPr>
          <p:cNvPr id="32" name="Ryhmä 31">
            <a:extLst>
              <a:ext uri="{FF2B5EF4-FFF2-40B4-BE49-F238E27FC236}">
                <a16:creationId xmlns:a16="http://schemas.microsoft.com/office/drawing/2014/main" id="{4F78A23C-CC52-4C0C-BB7A-0A5810D1FBFF}"/>
              </a:ext>
            </a:extLst>
          </p:cNvPr>
          <p:cNvGrpSpPr/>
          <p:nvPr/>
        </p:nvGrpSpPr>
        <p:grpSpPr>
          <a:xfrm>
            <a:off x="3429357" y="3328350"/>
            <a:ext cx="807556" cy="558737"/>
            <a:chOff x="0" y="3429000"/>
            <a:chExt cx="550668" cy="628054"/>
          </a:xfrm>
        </p:grpSpPr>
        <p:cxnSp>
          <p:nvCxnSpPr>
            <p:cNvPr id="33" name="Suora nuoliyhdysviiva 32">
              <a:extLst>
                <a:ext uri="{FF2B5EF4-FFF2-40B4-BE49-F238E27FC236}">
                  <a16:creationId xmlns:a16="http://schemas.microsoft.com/office/drawing/2014/main" id="{EE346DBC-488C-4833-9539-36080FACA1F8}"/>
                </a:ext>
              </a:extLst>
            </p:cNvPr>
            <p:cNvCxnSpPr/>
            <p:nvPr/>
          </p:nvCxnSpPr>
          <p:spPr>
            <a:xfrm flipV="1">
              <a:off x="123568" y="3429000"/>
              <a:ext cx="0" cy="37638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kstiruutu 33">
              <a:extLst>
                <a:ext uri="{FF2B5EF4-FFF2-40B4-BE49-F238E27FC236}">
                  <a16:creationId xmlns:a16="http://schemas.microsoft.com/office/drawing/2014/main" id="{4FB25EB2-D631-4407-9F80-9F7BA1206AFB}"/>
                </a:ext>
              </a:extLst>
            </p:cNvPr>
            <p:cNvSpPr txBox="1"/>
            <p:nvPr/>
          </p:nvSpPr>
          <p:spPr>
            <a:xfrm>
              <a:off x="0" y="3826222"/>
              <a:ext cx="55066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900" dirty="0"/>
                <a:t>n.4.21</a:t>
              </a:r>
              <a:endParaRPr lang="fi-FI" dirty="0"/>
            </a:p>
          </p:txBody>
        </p:sp>
      </p:grpSp>
      <p:grpSp>
        <p:nvGrpSpPr>
          <p:cNvPr id="36" name="Ryhmä 35">
            <a:extLst>
              <a:ext uri="{FF2B5EF4-FFF2-40B4-BE49-F238E27FC236}">
                <a16:creationId xmlns:a16="http://schemas.microsoft.com/office/drawing/2014/main" id="{723D7B64-73B4-494A-A768-2BBA05D4ED76}"/>
              </a:ext>
            </a:extLst>
          </p:cNvPr>
          <p:cNvGrpSpPr/>
          <p:nvPr/>
        </p:nvGrpSpPr>
        <p:grpSpPr>
          <a:xfrm>
            <a:off x="4051028" y="2219348"/>
            <a:ext cx="876172" cy="801644"/>
            <a:chOff x="3062435" y="2027007"/>
            <a:chExt cx="984870" cy="901094"/>
          </a:xfrm>
        </p:grpSpPr>
        <p:cxnSp>
          <p:nvCxnSpPr>
            <p:cNvPr id="37" name="Suora nuoliyhdysviiva 36">
              <a:extLst>
                <a:ext uri="{FF2B5EF4-FFF2-40B4-BE49-F238E27FC236}">
                  <a16:creationId xmlns:a16="http://schemas.microsoft.com/office/drawing/2014/main" id="{3DEF92EE-3ABF-4627-9780-917D5094D310}"/>
                </a:ext>
              </a:extLst>
            </p:cNvPr>
            <p:cNvCxnSpPr>
              <a:cxnSpLocks/>
            </p:cNvCxnSpPr>
            <p:nvPr/>
          </p:nvCxnSpPr>
          <p:spPr>
            <a:xfrm>
              <a:off x="3539431" y="2410694"/>
              <a:ext cx="0" cy="517407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kstiruutu 37">
              <a:extLst>
                <a:ext uri="{FF2B5EF4-FFF2-40B4-BE49-F238E27FC236}">
                  <a16:creationId xmlns:a16="http://schemas.microsoft.com/office/drawing/2014/main" id="{636E4E4B-0043-43A6-AC56-CC7BD1D94EAB}"/>
                </a:ext>
              </a:extLst>
            </p:cNvPr>
            <p:cNvSpPr txBox="1"/>
            <p:nvPr/>
          </p:nvSpPr>
          <p:spPr>
            <a:xfrm>
              <a:off x="3062435" y="2027007"/>
              <a:ext cx="984870" cy="41515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i-FI" sz="900" dirty="0"/>
                <a:t>Liiton vuosikokous</a:t>
              </a:r>
            </a:p>
          </p:txBody>
        </p:sp>
      </p:grpSp>
      <p:grpSp>
        <p:nvGrpSpPr>
          <p:cNvPr id="4" name="Ryhmä 3">
            <a:extLst>
              <a:ext uri="{FF2B5EF4-FFF2-40B4-BE49-F238E27FC236}">
                <a16:creationId xmlns:a16="http://schemas.microsoft.com/office/drawing/2014/main" id="{981FDF0F-E9F5-40E9-81AE-28ADD427517B}"/>
              </a:ext>
            </a:extLst>
          </p:cNvPr>
          <p:cNvGrpSpPr/>
          <p:nvPr/>
        </p:nvGrpSpPr>
        <p:grpSpPr>
          <a:xfrm>
            <a:off x="3084745" y="1848968"/>
            <a:ext cx="1386517" cy="391312"/>
            <a:chOff x="3084745" y="1848968"/>
            <a:chExt cx="1386517" cy="391312"/>
          </a:xfrm>
        </p:grpSpPr>
        <p:sp>
          <p:nvSpPr>
            <p:cNvPr id="40" name="Oikea aaltosulje 39">
              <a:extLst>
                <a:ext uri="{FF2B5EF4-FFF2-40B4-BE49-F238E27FC236}">
                  <a16:creationId xmlns:a16="http://schemas.microsoft.com/office/drawing/2014/main" id="{F09A646B-DB60-460D-9606-2BDB771A799C}"/>
                </a:ext>
              </a:extLst>
            </p:cNvPr>
            <p:cNvSpPr/>
            <p:nvPr/>
          </p:nvSpPr>
          <p:spPr>
            <a:xfrm rot="16200000">
              <a:off x="3702645" y="1471662"/>
              <a:ext cx="150718" cy="1386517"/>
            </a:xfrm>
            <a:prstGeom prst="rightBrace">
              <a:avLst>
                <a:gd name="adj1" fmla="val 61198"/>
                <a:gd name="adj2" fmla="val 50000"/>
              </a:avLst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1" name="Tekstiruutu 40">
              <a:extLst>
                <a:ext uri="{FF2B5EF4-FFF2-40B4-BE49-F238E27FC236}">
                  <a16:creationId xmlns:a16="http://schemas.microsoft.com/office/drawing/2014/main" id="{E3B2EBAA-1959-4696-8791-9006089F67A7}"/>
                </a:ext>
              </a:extLst>
            </p:cNvPr>
            <p:cNvSpPr txBox="1"/>
            <p:nvPr/>
          </p:nvSpPr>
          <p:spPr>
            <a:xfrm>
              <a:off x="3592953" y="1848968"/>
              <a:ext cx="415275" cy="2053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900" dirty="0"/>
                <a:t>60 pv</a:t>
              </a:r>
            </a:p>
          </p:txBody>
        </p:sp>
      </p:grpSp>
      <p:grpSp>
        <p:nvGrpSpPr>
          <p:cNvPr id="42" name="Ryhmä 41">
            <a:extLst>
              <a:ext uri="{FF2B5EF4-FFF2-40B4-BE49-F238E27FC236}">
                <a16:creationId xmlns:a16="http://schemas.microsoft.com/office/drawing/2014/main" id="{87FB1195-1DAA-40B9-BE5B-349B7DCE783F}"/>
              </a:ext>
            </a:extLst>
          </p:cNvPr>
          <p:cNvGrpSpPr/>
          <p:nvPr/>
        </p:nvGrpSpPr>
        <p:grpSpPr>
          <a:xfrm>
            <a:off x="2675241" y="2214334"/>
            <a:ext cx="876172" cy="806659"/>
            <a:chOff x="3099147" y="2021370"/>
            <a:chExt cx="984870" cy="906731"/>
          </a:xfrm>
        </p:grpSpPr>
        <p:cxnSp>
          <p:nvCxnSpPr>
            <p:cNvPr id="43" name="Suora nuoliyhdysviiva 42">
              <a:extLst>
                <a:ext uri="{FF2B5EF4-FFF2-40B4-BE49-F238E27FC236}">
                  <a16:creationId xmlns:a16="http://schemas.microsoft.com/office/drawing/2014/main" id="{A58E0CE9-1498-4044-B67A-70C283A7115D}"/>
                </a:ext>
              </a:extLst>
            </p:cNvPr>
            <p:cNvCxnSpPr>
              <a:cxnSpLocks/>
            </p:cNvCxnSpPr>
            <p:nvPr/>
          </p:nvCxnSpPr>
          <p:spPr>
            <a:xfrm>
              <a:off x="3539431" y="2410694"/>
              <a:ext cx="0" cy="517407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kstiruutu 43">
              <a:extLst>
                <a:ext uri="{FF2B5EF4-FFF2-40B4-BE49-F238E27FC236}">
                  <a16:creationId xmlns:a16="http://schemas.microsoft.com/office/drawing/2014/main" id="{8ECDA130-71DE-4860-AD1B-E52525D0532F}"/>
                </a:ext>
              </a:extLst>
            </p:cNvPr>
            <p:cNvSpPr txBox="1"/>
            <p:nvPr/>
          </p:nvSpPr>
          <p:spPr>
            <a:xfrm>
              <a:off x="3099147" y="2021370"/>
              <a:ext cx="984870" cy="41515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i-FI" sz="900" dirty="0"/>
                <a:t>Suunnitelma</a:t>
              </a:r>
            </a:p>
            <a:p>
              <a:pPr algn="ctr"/>
              <a:r>
                <a:rPr lang="fi-FI" sz="900" dirty="0"/>
                <a:t>valmis</a:t>
              </a:r>
            </a:p>
          </p:txBody>
        </p:sp>
      </p:grpSp>
      <p:grpSp>
        <p:nvGrpSpPr>
          <p:cNvPr id="45" name="Ryhmä 44">
            <a:extLst>
              <a:ext uri="{FF2B5EF4-FFF2-40B4-BE49-F238E27FC236}">
                <a16:creationId xmlns:a16="http://schemas.microsoft.com/office/drawing/2014/main" id="{16B09533-BB8A-427E-A45C-50611EAA0D16}"/>
              </a:ext>
            </a:extLst>
          </p:cNvPr>
          <p:cNvGrpSpPr/>
          <p:nvPr/>
        </p:nvGrpSpPr>
        <p:grpSpPr>
          <a:xfrm>
            <a:off x="2785388" y="3328350"/>
            <a:ext cx="837629" cy="558737"/>
            <a:chOff x="-95079" y="3429000"/>
            <a:chExt cx="645748" cy="628054"/>
          </a:xfrm>
        </p:grpSpPr>
        <p:cxnSp>
          <p:nvCxnSpPr>
            <p:cNvPr id="46" name="Suora nuoliyhdysviiva 45">
              <a:extLst>
                <a:ext uri="{FF2B5EF4-FFF2-40B4-BE49-F238E27FC236}">
                  <a16:creationId xmlns:a16="http://schemas.microsoft.com/office/drawing/2014/main" id="{EBC7288C-A09A-4143-946C-50E6ACCAB6C0}"/>
                </a:ext>
              </a:extLst>
            </p:cNvPr>
            <p:cNvCxnSpPr/>
            <p:nvPr/>
          </p:nvCxnSpPr>
          <p:spPr>
            <a:xfrm flipV="1">
              <a:off x="123568" y="3429000"/>
              <a:ext cx="0" cy="37638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Tekstiruutu 46">
              <a:extLst>
                <a:ext uri="{FF2B5EF4-FFF2-40B4-BE49-F238E27FC236}">
                  <a16:creationId xmlns:a16="http://schemas.microsoft.com/office/drawing/2014/main" id="{123F113D-295A-4E9A-A878-46179B075919}"/>
                </a:ext>
              </a:extLst>
            </p:cNvPr>
            <p:cNvSpPr txBox="1"/>
            <p:nvPr/>
          </p:nvSpPr>
          <p:spPr>
            <a:xfrm>
              <a:off x="-95079" y="3826222"/>
              <a:ext cx="6457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900" dirty="0"/>
                <a:t>14.3.21</a:t>
              </a:r>
              <a:endParaRPr lang="fi-FI" dirty="0"/>
            </a:p>
          </p:txBody>
        </p:sp>
      </p:grpSp>
      <p:grpSp>
        <p:nvGrpSpPr>
          <p:cNvPr id="48" name="Ryhmä 47">
            <a:extLst>
              <a:ext uri="{FF2B5EF4-FFF2-40B4-BE49-F238E27FC236}">
                <a16:creationId xmlns:a16="http://schemas.microsoft.com/office/drawing/2014/main" id="{CFA7EF58-EE26-4ACB-95A7-0E7329623F97}"/>
              </a:ext>
            </a:extLst>
          </p:cNvPr>
          <p:cNvGrpSpPr/>
          <p:nvPr/>
        </p:nvGrpSpPr>
        <p:grpSpPr>
          <a:xfrm>
            <a:off x="1801459" y="3328350"/>
            <a:ext cx="763280" cy="558737"/>
            <a:chOff x="-1" y="3429000"/>
            <a:chExt cx="588431" cy="628054"/>
          </a:xfrm>
        </p:grpSpPr>
        <p:cxnSp>
          <p:nvCxnSpPr>
            <p:cNvPr id="49" name="Suora nuoliyhdysviiva 48">
              <a:extLst>
                <a:ext uri="{FF2B5EF4-FFF2-40B4-BE49-F238E27FC236}">
                  <a16:creationId xmlns:a16="http://schemas.microsoft.com/office/drawing/2014/main" id="{4A524E41-6E5F-46CC-AD16-C90F6185B8A7}"/>
                </a:ext>
              </a:extLst>
            </p:cNvPr>
            <p:cNvCxnSpPr/>
            <p:nvPr/>
          </p:nvCxnSpPr>
          <p:spPr>
            <a:xfrm flipV="1">
              <a:off x="123568" y="3429000"/>
              <a:ext cx="0" cy="37638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kstiruutu 49">
              <a:extLst>
                <a:ext uri="{FF2B5EF4-FFF2-40B4-BE49-F238E27FC236}">
                  <a16:creationId xmlns:a16="http://schemas.microsoft.com/office/drawing/2014/main" id="{F10DFD99-0E54-4270-A8C1-C9F8B5E156F4}"/>
                </a:ext>
              </a:extLst>
            </p:cNvPr>
            <p:cNvSpPr txBox="1"/>
            <p:nvPr/>
          </p:nvSpPr>
          <p:spPr>
            <a:xfrm>
              <a:off x="-1" y="3826222"/>
              <a:ext cx="58843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900" dirty="0"/>
                <a:t>1.11.20</a:t>
              </a:r>
              <a:endParaRPr lang="fi-FI" dirty="0"/>
            </a:p>
          </p:txBody>
        </p:sp>
      </p:grpSp>
      <p:grpSp>
        <p:nvGrpSpPr>
          <p:cNvPr id="51" name="Ryhmä 50">
            <a:extLst>
              <a:ext uri="{FF2B5EF4-FFF2-40B4-BE49-F238E27FC236}">
                <a16:creationId xmlns:a16="http://schemas.microsoft.com/office/drawing/2014/main" id="{C4A6F9F4-5C8D-450F-A292-854B16A21595}"/>
              </a:ext>
            </a:extLst>
          </p:cNvPr>
          <p:cNvGrpSpPr/>
          <p:nvPr/>
        </p:nvGrpSpPr>
        <p:grpSpPr>
          <a:xfrm>
            <a:off x="1573661" y="2221953"/>
            <a:ext cx="876172" cy="799039"/>
            <a:chOff x="3099147" y="2029935"/>
            <a:chExt cx="984870" cy="898166"/>
          </a:xfrm>
        </p:grpSpPr>
        <p:cxnSp>
          <p:nvCxnSpPr>
            <p:cNvPr id="52" name="Suora nuoliyhdysviiva 51">
              <a:extLst>
                <a:ext uri="{FF2B5EF4-FFF2-40B4-BE49-F238E27FC236}">
                  <a16:creationId xmlns:a16="http://schemas.microsoft.com/office/drawing/2014/main" id="{A60F697D-5896-49B7-9F61-CEB1C36F1FC1}"/>
                </a:ext>
              </a:extLst>
            </p:cNvPr>
            <p:cNvCxnSpPr>
              <a:cxnSpLocks/>
            </p:cNvCxnSpPr>
            <p:nvPr/>
          </p:nvCxnSpPr>
          <p:spPr>
            <a:xfrm>
              <a:off x="3539431" y="2410694"/>
              <a:ext cx="0" cy="517407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kstiruutu 52">
              <a:extLst>
                <a:ext uri="{FF2B5EF4-FFF2-40B4-BE49-F238E27FC236}">
                  <a16:creationId xmlns:a16="http://schemas.microsoft.com/office/drawing/2014/main" id="{BD5284BB-699F-4808-9E39-670046B30067}"/>
                </a:ext>
              </a:extLst>
            </p:cNvPr>
            <p:cNvSpPr txBox="1"/>
            <p:nvPr/>
          </p:nvSpPr>
          <p:spPr>
            <a:xfrm>
              <a:off x="3099147" y="2029935"/>
              <a:ext cx="984870" cy="41515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i-FI" sz="900" dirty="0"/>
                <a:t>Suunnittelun</a:t>
              </a:r>
            </a:p>
            <a:p>
              <a:pPr algn="ctr"/>
              <a:r>
                <a:rPr lang="fi-FI" sz="900" dirty="0"/>
                <a:t>käynnistys</a:t>
              </a:r>
            </a:p>
          </p:txBody>
        </p:sp>
      </p:grpSp>
      <p:grpSp>
        <p:nvGrpSpPr>
          <p:cNvPr id="56" name="Ryhmä 55">
            <a:extLst>
              <a:ext uri="{FF2B5EF4-FFF2-40B4-BE49-F238E27FC236}">
                <a16:creationId xmlns:a16="http://schemas.microsoft.com/office/drawing/2014/main" id="{04252026-B2E5-4CEB-940D-E08392250015}"/>
              </a:ext>
            </a:extLst>
          </p:cNvPr>
          <p:cNvGrpSpPr/>
          <p:nvPr/>
        </p:nvGrpSpPr>
        <p:grpSpPr>
          <a:xfrm rot="10800000">
            <a:off x="3031543" y="3988456"/>
            <a:ext cx="807557" cy="509990"/>
            <a:chOff x="3276589" y="1515542"/>
            <a:chExt cx="977828" cy="517489"/>
          </a:xfrm>
        </p:grpSpPr>
        <p:sp>
          <p:nvSpPr>
            <p:cNvPr id="54" name="Puhekupla: Soikea 53">
              <a:extLst>
                <a:ext uri="{FF2B5EF4-FFF2-40B4-BE49-F238E27FC236}">
                  <a16:creationId xmlns:a16="http://schemas.microsoft.com/office/drawing/2014/main" id="{2DBDE3B9-8C32-4D17-AD82-FB4A21DD124D}"/>
                </a:ext>
              </a:extLst>
            </p:cNvPr>
            <p:cNvSpPr/>
            <p:nvPr/>
          </p:nvSpPr>
          <p:spPr>
            <a:xfrm>
              <a:off x="3276589" y="1515542"/>
              <a:ext cx="977828" cy="495592"/>
            </a:xfrm>
            <a:prstGeom prst="wedgeEllipseCallout">
              <a:avLst/>
            </a:prstGeom>
            <a:solidFill>
              <a:schemeClr val="accent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Tekstiruutu 54">
              <a:extLst>
                <a:ext uri="{FF2B5EF4-FFF2-40B4-BE49-F238E27FC236}">
                  <a16:creationId xmlns:a16="http://schemas.microsoft.com/office/drawing/2014/main" id="{08CA5463-24D5-42F7-957A-15DD09991AF5}"/>
                </a:ext>
              </a:extLst>
            </p:cNvPr>
            <p:cNvSpPr txBox="1"/>
            <p:nvPr/>
          </p:nvSpPr>
          <p:spPr>
            <a:xfrm rot="10800000">
              <a:off x="3323067" y="1517732"/>
              <a:ext cx="767079" cy="515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900" dirty="0">
                  <a:solidFill>
                    <a:sysClr val="windowText" lastClr="000000"/>
                  </a:solidFill>
                </a:rPr>
                <a:t>Valitaan </a:t>
              </a:r>
            </a:p>
            <a:p>
              <a:pPr algn="ctr"/>
              <a:r>
                <a:rPr lang="fi-FI" sz="900" dirty="0">
                  <a:solidFill>
                    <a:sysClr val="windowText" lastClr="000000"/>
                  </a:solidFill>
                </a:rPr>
                <a:t>piirien</a:t>
              </a:r>
            </a:p>
            <a:p>
              <a:pPr algn="ctr"/>
              <a:r>
                <a:rPr lang="fi-FI" sz="900" dirty="0">
                  <a:solidFill>
                    <a:sysClr val="windowText" lastClr="000000"/>
                  </a:solidFill>
                </a:rPr>
                <a:t>toimijat  </a:t>
              </a:r>
            </a:p>
          </p:txBody>
        </p:sp>
      </p:grpSp>
      <p:grpSp>
        <p:nvGrpSpPr>
          <p:cNvPr id="57" name="Ryhmä 56">
            <a:extLst>
              <a:ext uri="{FF2B5EF4-FFF2-40B4-BE49-F238E27FC236}">
                <a16:creationId xmlns:a16="http://schemas.microsoft.com/office/drawing/2014/main" id="{FD18BD73-2C80-4755-8F80-94A9DFE4110F}"/>
              </a:ext>
            </a:extLst>
          </p:cNvPr>
          <p:cNvGrpSpPr/>
          <p:nvPr/>
        </p:nvGrpSpPr>
        <p:grpSpPr>
          <a:xfrm>
            <a:off x="5764162" y="3328350"/>
            <a:ext cx="763279" cy="558737"/>
            <a:chOff x="0" y="3429000"/>
            <a:chExt cx="588430" cy="628054"/>
          </a:xfrm>
        </p:grpSpPr>
        <p:cxnSp>
          <p:nvCxnSpPr>
            <p:cNvPr id="58" name="Suora nuoliyhdysviiva 57">
              <a:extLst>
                <a:ext uri="{FF2B5EF4-FFF2-40B4-BE49-F238E27FC236}">
                  <a16:creationId xmlns:a16="http://schemas.microsoft.com/office/drawing/2014/main" id="{56BA4292-553A-4C46-8B09-C9A379089530}"/>
                </a:ext>
              </a:extLst>
            </p:cNvPr>
            <p:cNvCxnSpPr/>
            <p:nvPr/>
          </p:nvCxnSpPr>
          <p:spPr>
            <a:xfrm flipV="1">
              <a:off x="123568" y="3429000"/>
              <a:ext cx="0" cy="37638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Tekstiruutu 58">
              <a:extLst>
                <a:ext uri="{FF2B5EF4-FFF2-40B4-BE49-F238E27FC236}">
                  <a16:creationId xmlns:a16="http://schemas.microsoft.com/office/drawing/2014/main" id="{A7603351-AB30-44E7-BDE7-56933C9D06F5}"/>
                </a:ext>
              </a:extLst>
            </p:cNvPr>
            <p:cNvSpPr txBox="1"/>
            <p:nvPr/>
          </p:nvSpPr>
          <p:spPr>
            <a:xfrm>
              <a:off x="0" y="3826222"/>
              <a:ext cx="58843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900" dirty="0"/>
                <a:t>1.10.21</a:t>
              </a:r>
              <a:endParaRPr lang="fi-FI" dirty="0"/>
            </a:p>
          </p:txBody>
        </p:sp>
      </p:grpSp>
      <p:grpSp>
        <p:nvGrpSpPr>
          <p:cNvPr id="60" name="Ryhmä 59">
            <a:extLst>
              <a:ext uri="{FF2B5EF4-FFF2-40B4-BE49-F238E27FC236}">
                <a16:creationId xmlns:a16="http://schemas.microsoft.com/office/drawing/2014/main" id="{B38EAB65-798B-4820-B869-924005DDF130}"/>
              </a:ext>
            </a:extLst>
          </p:cNvPr>
          <p:cNvGrpSpPr/>
          <p:nvPr/>
        </p:nvGrpSpPr>
        <p:grpSpPr>
          <a:xfrm>
            <a:off x="5535833" y="1958322"/>
            <a:ext cx="778908" cy="1062668"/>
            <a:chOff x="3114908" y="1733600"/>
            <a:chExt cx="875540" cy="1194501"/>
          </a:xfrm>
        </p:grpSpPr>
        <p:cxnSp>
          <p:nvCxnSpPr>
            <p:cNvPr id="61" name="Suora nuoliyhdysviiva 60">
              <a:extLst>
                <a:ext uri="{FF2B5EF4-FFF2-40B4-BE49-F238E27FC236}">
                  <a16:creationId xmlns:a16="http://schemas.microsoft.com/office/drawing/2014/main" id="{35EA17E5-029C-4A64-ABD9-7C5321F6C3C1}"/>
                </a:ext>
              </a:extLst>
            </p:cNvPr>
            <p:cNvCxnSpPr>
              <a:cxnSpLocks/>
            </p:cNvCxnSpPr>
            <p:nvPr/>
          </p:nvCxnSpPr>
          <p:spPr>
            <a:xfrm>
              <a:off x="3539431" y="2182657"/>
              <a:ext cx="0" cy="745444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kstiruutu 61">
              <a:extLst>
                <a:ext uri="{FF2B5EF4-FFF2-40B4-BE49-F238E27FC236}">
                  <a16:creationId xmlns:a16="http://schemas.microsoft.com/office/drawing/2014/main" id="{1A776816-ACB8-4A93-9640-700CEEA14636}"/>
                </a:ext>
              </a:extLst>
            </p:cNvPr>
            <p:cNvSpPr txBox="1"/>
            <p:nvPr/>
          </p:nvSpPr>
          <p:spPr>
            <a:xfrm>
              <a:off x="3114908" y="1733600"/>
              <a:ext cx="875540" cy="41515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i-FI" sz="900" b="1" dirty="0"/>
                <a:t>LCI</a:t>
              </a:r>
            </a:p>
            <a:p>
              <a:pPr algn="ctr"/>
              <a:r>
                <a:rPr lang="fi-FI" sz="900" b="1" dirty="0"/>
                <a:t>hallitus</a:t>
              </a:r>
            </a:p>
          </p:txBody>
        </p:sp>
      </p:grpSp>
      <p:grpSp>
        <p:nvGrpSpPr>
          <p:cNvPr id="63" name="Ryhmä 62">
            <a:extLst>
              <a:ext uri="{FF2B5EF4-FFF2-40B4-BE49-F238E27FC236}">
                <a16:creationId xmlns:a16="http://schemas.microsoft.com/office/drawing/2014/main" id="{7704E1B6-CDE6-4768-8917-0AF57A9AB859}"/>
              </a:ext>
            </a:extLst>
          </p:cNvPr>
          <p:cNvGrpSpPr/>
          <p:nvPr/>
        </p:nvGrpSpPr>
        <p:grpSpPr>
          <a:xfrm rot="10800000">
            <a:off x="5306778" y="5220425"/>
            <a:ext cx="874600" cy="504083"/>
            <a:chOff x="3500972" y="1356370"/>
            <a:chExt cx="639304" cy="654765"/>
          </a:xfrm>
        </p:grpSpPr>
        <p:sp>
          <p:nvSpPr>
            <p:cNvPr id="64" name="Puhekupla: Soikea 63">
              <a:extLst>
                <a:ext uri="{FF2B5EF4-FFF2-40B4-BE49-F238E27FC236}">
                  <a16:creationId xmlns:a16="http://schemas.microsoft.com/office/drawing/2014/main" id="{05E215AB-5572-44BC-A420-783C313600AC}"/>
                </a:ext>
              </a:extLst>
            </p:cNvPr>
            <p:cNvSpPr/>
            <p:nvPr/>
          </p:nvSpPr>
          <p:spPr>
            <a:xfrm>
              <a:off x="3500973" y="1356370"/>
              <a:ext cx="639303" cy="654765"/>
            </a:xfrm>
            <a:prstGeom prst="wedgeEllipseCallou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Tekstiruutu 64">
              <a:extLst>
                <a:ext uri="{FF2B5EF4-FFF2-40B4-BE49-F238E27FC236}">
                  <a16:creationId xmlns:a16="http://schemas.microsoft.com/office/drawing/2014/main" id="{E551CEA6-A789-4115-AE01-E2011483FEAA}"/>
                </a:ext>
              </a:extLst>
            </p:cNvPr>
            <p:cNvSpPr txBox="1"/>
            <p:nvPr/>
          </p:nvSpPr>
          <p:spPr>
            <a:xfrm rot="10800000">
              <a:off x="3500972" y="1475976"/>
              <a:ext cx="570873" cy="4797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900" dirty="0">
                  <a:solidFill>
                    <a:sysClr val="windowText" lastClr="000000"/>
                  </a:solidFill>
                </a:rPr>
                <a:t>Hyväksyy </a:t>
              </a:r>
            </a:p>
            <a:p>
              <a:r>
                <a:rPr lang="fi-FI" sz="900" dirty="0">
                  <a:solidFill>
                    <a:sysClr val="windowText" lastClr="000000"/>
                  </a:solidFill>
                </a:rPr>
                <a:t>muutokset  </a:t>
              </a:r>
            </a:p>
          </p:txBody>
        </p:sp>
      </p:grpSp>
      <p:grpSp>
        <p:nvGrpSpPr>
          <p:cNvPr id="69" name="Ryhmä 68">
            <a:extLst>
              <a:ext uri="{FF2B5EF4-FFF2-40B4-BE49-F238E27FC236}">
                <a16:creationId xmlns:a16="http://schemas.microsoft.com/office/drawing/2014/main" id="{69B8ED9B-E3D4-4F3A-8F98-E92093C71AA3}"/>
              </a:ext>
            </a:extLst>
          </p:cNvPr>
          <p:cNvGrpSpPr/>
          <p:nvPr/>
        </p:nvGrpSpPr>
        <p:grpSpPr>
          <a:xfrm>
            <a:off x="3312839" y="2497122"/>
            <a:ext cx="1002073" cy="523869"/>
            <a:chOff x="3072157" y="2386615"/>
            <a:chExt cx="1126390" cy="541486"/>
          </a:xfrm>
        </p:grpSpPr>
        <p:cxnSp>
          <p:nvCxnSpPr>
            <p:cNvPr id="70" name="Suora nuoliyhdysviiva 69">
              <a:extLst>
                <a:ext uri="{FF2B5EF4-FFF2-40B4-BE49-F238E27FC236}">
                  <a16:creationId xmlns:a16="http://schemas.microsoft.com/office/drawing/2014/main" id="{86FDABED-41DC-4DC7-9044-FD167B3ACD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39431" y="2711273"/>
              <a:ext cx="1144" cy="216828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kstiruutu 70">
              <a:extLst>
                <a:ext uri="{FF2B5EF4-FFF2-40B4-BE49-F238E27FC236}">
                  <a16:creationId xmlns:a16="http://schemas.microsoft.com/office/drawing/2014/main" id="{2E194C81-688B-49FA-9728-6927F7D1C634}"/>
                </a:ext>
              </a:extLst>
            </p:cNvPr>
            <p:cNvSpPr txBox="1"/>
            <p:nvPr/>
          </p:nvSpPr>
          <p:spPr>
            <a:xfrm>
              <a:off x="3072157" y="2386615"/>
              <a:ext cx="1126390" cy="38175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i-FI" sz="900" dirty="0"/>
                <a:t>Piirien vuosikokoukset</a:t>
              </a:r>
            </a:p>
          </p:txBody>
        </p:sp>
      </p:grpSp>
      <p:grpSp>
        <p:nvGrpSpPr>
          <p:cNvPr id="72" name="Ryhmä 71">
            <a:extLst>
              <a:ext uri="{FF2B5EF4-FFF2-40B4-BE49-F238E27FC236}">
                <a16:creationId xmlns:a16="http://schemas.microsoft.com/office/drawing/2014/main" id="{5F5A7D02-C5BF-42EF-8662-CF95C1252E82}"/>
              </a:ext>
            </a:extLst>
          </p:cNvPr>
          <p:cNvGrpSpPr/>
          <p:nvPr/>
        </p:nvGrpSpPr>
        <p:grpSpPr>
          <a:xfrm>
            <a:off x="6689393" y="3328350"/>
            <a:ext cx="807556" cy="558737"/>
            <a:chOff x="0" y="3429000"/>
            <a:chExt cx="550668" cy="628054"/>
          </a:xfrm>
        </p:grpSpPr>
        <p:cxnSp>
          <p:nvCxnSpPr>
            <p:cNvPr id="73" name="Suora nuoliyhdysviiva 72">
              <a:extLst>
                <a:ext uri="{FF2B5EF4-FFF2-40B4-BE49-F238E27FC236}">
                  <a16:creationId xmlns:a16="http://schemas.microsoft.com/office/drawing/2014/main" id="{F9D641FE-94E0-4F6E-A136-9FEF982FE25C}"/>
                </a:ext>
              </a:extLst>
            </p:cNvPr>
            <p:cNvCxnSpPr/>
            <p:nvPr/>
          </p:nvCxnSpPr>
          <p:spPr>
            <a:xfrm flipV="1">
              <a:off x="123568" y="3429000"/>
              <a:ext cx="0" cy="37638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Tekstiruutu 73">
              <a:extLst>
                <a:ext uri="{FF2B5EF4-FFF2-40B4-BE49-F238E27FC236}">
                  <a16:creationId xmlns:a16="http://schemas.microsoft.com/office/drawing/2014/main" id="{E7181EC3-9C01-4D62-A0AA-69CDEBD9EDD5}"/>
                </a:ext>
              </a:extLst>
            </p:cNvPr>
            <p:cNvSpPr txBox="1"/>
            <p:nvPr/>
          </p:nvSpPr>
          <p:spPr>
            <a:xfrm>
              <a:off x="0" y="3826222"/>
              <a:ext cx="55066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900" dirty="0"/>
                <a:t>n.4.22</a:t>
              </a:r>
              <a:endParaRPr lang="fi-FI" dirty="0"/>
            </a:p>
          </p:txBody>
        </p:sp>
      </p:grpSp>
      <p:grpSp>
        <p:nvGrpSpPr>
          <p:cNvPr id="75" name="Ryhmä 74">
            <a:extLst>
              <a:ext uri="{FF2B5EF4-FFF2-40B4-BE49-F238E27FC236}">
                <a16:creationId xmlns:a16="http://schemas.microsoft.com/office/drawing/2014/main" id="{B2349B91-A9F7-4F0B-9974-A74B4CE7C2CD}"/>
              </a:ext>
            </a:extLst>
          </p:cNvPr>
          <p:cNvGrpSpPr/>
          <p:nvPr/>
        </p:nvGrpSpPr>
        <p:grpSpPr>
          <a:xfrm rot="10800000">
            <a:off x="6134083" y="3965279"/>
            <a:ext cx="1088761" cy="554452"/>
            <a:chOff x="3397112" y="1705924"/>
            <a:chExt cx="706742" cy="279332"/>
          </a:xfrm>
        </p:grpSpPr>
        <p:sp>
          <p:nvSpPr>
            <p:cNvPr id="76" name="Puhekupla: Soikea 75">
              <a:extLst>
                <a:ext uri="{FF2B5EF4-FFF2-40B4-BE49-F238E27FC236}">
                  <a16:creationId xmlns:a16="http://schemas.microsoft.com/office/drawing/2014/main" id="{D130BE50-138F-4095-A624-159AEFC00DE5}"/>
                </a:ext>
              </a:extLst>
            </p:cNvPr>
            <p:cNvSpPr/>
            <p:nvPr/>
          </p:nvSpPr>
          <p:spPr>
            <a:xfrm>
              <a:off x="3434551" y="1705924"/>
              <a:ext cx="651067" cy="279332"/>
            </a:xfrm>
            <a:prstGeom prst="wedgeEllipseCallout">
              <a:avLst/>
            </a:prstGeom>
            <a:solidFill>
              <a:schemeClr val="accent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ysClr val="windowText" lastClr="000000"/>
                </a:solidFill>
              </a:endParaRPr>
            </a:p>
          </p:txBody>
        </p:sp>
        <p:sp>
          <p:nvSpPr>
            <p:cNvPr id="77" name="Tekstiruutu 76">
              <a:extLst>
                <a:ext uri="{FF2B5EF4-FFF2-40B4-BE49-F238E27FC236}">
                  <a16:creationId xmlns:a16="http://schemas.microsoft.com/office/drawing/2014/main" id="{E5C7D50A-9059-4FE6-B4D6-D467C08E7D5A}"/>
                </a:ext>
              </a:extLst>
            </p:cNvPr>
            <p:cNvSpPr txBox="1"/>
            <p:nvPr/>
          </p:nvSpPr>
          <p:spPr>
            <a:xfrm rot="10800000">
              <a:off x="3397112" y="1717877"/>
              <a:ext cx="706742" cy="255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900" dirty="0">
                  <a:solidFill>
                    <a:sysClr val="windowText" lastClr="000000"/>
                  </a:solidFill>
                </a:rPr>
                <a:t>Valitaan </a:t>
              </a:r>
            </a:p>
            <a:p>
              <a:pPr algn="ctr"/>
              <a:r>
                <a:rPr lang="fi-FI" sz="900" dirty="0">
                  <a:solidFill>
                    <a:sysClr val="windowText" lastClr="000000"/>
                  </a:solidFill>
                </a:rPr>
                <a:t>Piirin DG, 1VDG, </a:t>
              </a:r>
              <a:br>
                <a:rPr lang="fi-FI" sz="900" dirty="0">
                  <a:solidFill>
                    <a:sysClr val="windowText" lastClr="000000"/>
                  </a:solidFill>
                </a:rPr>
              </a:br>
              <a:r>
                <a:rPr lang="fi-FI" sz="900" dirty="0">
                  <a:solidFill>
                    <a:sysClr val="windowText" lastClr="000000"/>
                  </a:solidFill>
                </a:rPr>
                <a:t>2VDG</a:t>
              </a:r>
            </a:p>
          </p:txBody>
        </p:sp>
      </p:grpSp>
      <p:grpSp>
        <p:nvGrpSpPr>
          <p:cNvPr id="78" name="Ryhmä 77">
            <a:extLst>
              <a:ext uri="{FF2B5EF4-FFF2-40B4-BE49-F238E27FC236}">
                <a16:creationId xmlns:a16="http://schemas.microsoft.com/office/drawing/2014/main" id="{326E3327-5401-4EC9-873A-E49EEDFB579E}"/>
              </a:ext>
            </a:extLst>
          </p:cNvPr>
          <p:cNvGrpSpPr/>
          <p:nvPr/>
        </p:nvGrpSpPr>
        <p:grpSpPr>
          <a:xfrm>
            <a:off x="7022019" y="2218090"/>
            <a:ext cx="954832" cy="802902"/>
            <a:chOff x="3032499" y="2025593"/>
            <a:chExt cx="1073289" cy="902508"/>
          </a:xfrm>
        </p:grpSpPr>
        <p:cxnSp>
          <p:nvCxnSpPr>
            <p:cNvPr id="79" name="Suora nuoliyhdysviiva 78">
              <a:extLst>
                <a:ext uri="{FF2B5EF4-FFF2-40B4-BE49-F238E27FC236}">
                  <a16:creationId xmlns:a16="http://schemas.microsoft.com/office/drawing/2014/main" id="{96EFA88A-BFFB-4695-B91A-21C40DAD5555}"/>
                </a:ext>
              </a:extLst>
            </p:cNvPr>
            <p:cNvCxnSpPr>
              <a:cxnSpLocks/>
            </p:cNvCxnSpPr>
            <p:nvPr/>
          </p:nvCxnSpPr>
          <p:spPr>
            <a:xfrm>
              <a:off x="3539431" y="2410694"/>
              <a:ext cx="0" cy="517407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kstiruutu 79">
              <a:extLst>
                <a:ext uri="{FF2B5EF4-FFF2-40B4-BE49-F238E27FC236}">
                  <a16:creationId xmlns:a16="http://schemas.microsoft.com/office/drawing/2014/main" id="{9BDD02AD-E619-413F-B852-679A429B16E1}"/>
                </a:ext>
              </a:extLst>
            </p:cNvPr>
            <p:cNvSpPr txBox="1"/>
            <p:nvPr/>
          </p:nvSpPr>
          <p:spPr>
            <a:xfrm>
              <a:off x="3032499" y="2025593"/>
              <a:ext cx="1073289" cy="41515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i-FI" sz="900" dirty="0"/>
                <a:t>Liiton </a:t>
              </a:r>
              <a:br>
                <a:rPr lang="fi-FI" sz="900" dirty="0"/>
              </a:br>
              <a:r>
                <a:rPr lang="fi-FI" sz="900" dirty="0"/>
                <a:t>vuosikokous</a:t>
              </a:r>
            </a:p>
          </p:txBody>
        </p:sp>
      </p:grpSp>
      <p:grpSp>
        <p:nvGrpSpPr>
          <p:cNvPr id="81" name="Ryhmä 80">
            <a:extLst>
              <a:ext uri="{FF2B5EF4-FFF2-40B4-BE49-F238E27FC236}">
                <a16:creationId xmlns:a16="http://schemas.microsoft.com/office/drawing/2014/main" id="{CE7F6002-761D-4ABA-B562-40696AFA5404}"/>
              </a:ext>
            </a:extLst>
          </p:cNvPr>
          <p:cNvGrpSpPr/>
          <p:nvPr/>
        </p:nvGrpSpPr>
        <p:grpSpPr>
          <a:xfrm>
            <a:off x="7387502" y="3328350"/>
            <a:ext cx="750872" cy="558737"/>
            <a:chOff x="-1" y="3429000"/>
            <a:chExt cx="578865" cy="628054"/>
          </a:xfrm>
        </p:grpSpPr>
        <p:cxnSp>
          <p:nvCxnSpPr>
            <p:cNvPr id="82" name="Suora nuoliyhdysviiva 81">
              <a:extLst>
                <a:ext uri="{FF2B5EF4-FFF2-40B4-BE49-F238E27FC236}">
                  <a16:creationId xmlns:a16="http://schemas.microsoft.com/office/drawing/2014/main" id="{87844166-D51D-442E-9694-58FDDF608581}"/>
                </a:ext>
              </a:extLst>
            </p:cNvPr>
            <p:cNvCxnSpPr/>
            <p:nvPr/>
          </p:nvCxnSpPr>
          <p:spPr>
            <a:xfrm flipV="1">
              <a:off x="123568" y="3429000"/>
              <a:ext cx="0" cy="37638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Tekstiruutu 82">
              <a:extLst>
                <a:ext uri="{FF2B5EF4-FFF2-40B4-BE49-F238E27FC236}">
                  <a16:creationId xmlns:a16="http://schemas.microsoft.com/office/drawing/2014/main" id="{929EB3D3-4374-4F4E-9E66-6A1F337A6AA8}"/>
                </a:ext>
              </a:extLst>
            </p:cNvPr>
            <p:cNvSpPr txBox="1"/>
            <p:nvPr/>
          </p:nvSpPr>
          <p:spPr>
            <a:xfrm>
              <a:off x="-1" y="3826222"/>
              <a:ext cx="5788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900" dirty="0"/>
                <a:t>11.6.22</a:t>
              </a:r>
              <a:endParaRPr lang="fi-FI" dirty="0"/>
            </a:p>
          </p:txBody>
        </p:sp>
      </p:grpSp>
      <p:grpSp>
        <p:nvGrpSpPr>
          <p:cNvPr id="84" name="Ryhmä 83">
            <a:extLst>
              <a:ext uri="{FF2B5EF4-FFF2-40B4-BE49-F238E27FC236}">
                <a16:creationId xmlns:a16="http://schemas.microsoft.com/office/drawing/2014/main" id="{C7F694EE-0255-4BD9-BE9C-B9C3456D1201}"/>
              </a:ext>
            </a:extLst>
          </p:cNvPr>
          <p:cNvGrpSpPr/>
          <p:nvPr/>
        </p:nvGrpSpPr>
        <p:grpSpPr>
          <a:xfrm>
            <a:off x="4851711" y="1820677"/>
            <a:ext cx="778908" cy="1200318"/>
            <a:chOff x="3120741" y="1578876"/>
            <a:chExt cx="875540" cy="1349225"/>
          </a:xfrm>
        </p:grpSpPr>
        <p:cxnSp>
          <p:nvCxnSpPr>
            <p:cNvPr id="85" name="Suora nuoliyhdysviiva 84">
              <a:extLst>
                <a:ext uri="{FF2B5EF4-FFF2-40B4-BE49-F238E27FC236}">
                  <a16:creationId xmlns:a16="http://schemas.microsoft.com/office/drawing/2014/main" id="{8B9B1BEB-5613-46C7-BBCF-4219996221EF}"/>
                </a:ext>
              </a:extLst>
            </p:cNvPr>
            <p:cNvCxnSpPr>
              <a:cxnSpLocks/>
            </p:cNvCxnSpPr>
            <p:nvPr/>
          </p:nvCxnSpPr>
          <p:spPr>
            <a:xfrm>
              <a:off x="3548667" y="2182656"/>
              <a:ext cx="0" cy="745445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kstiruutu 85">
              <a:extLst>
                <a:ext uri="{FF2B5EF4-FFF2-40B4-BE49-F238E27FC236}">
                  <a16:creationId xmlns:a16="http://schemas.microsoft.com/office/drawing/2014/main" id="{CC0FF97A-AFCF-4566-8EAF-75A01406F739}"/>
                </a:ext>
              </a:extLst>
            </p:cNvPr>
            <p:cNvSpPr txBox="1"/>
            <p:nvPr/>
          </p:nvSpPr>
          <p:spPr>
            <a:xfrm>
              <a:off x="3120741" y="1578876"/>
              <a:ext cx="875540" cy="5708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i-FI" sz="900" b="1" dirty="0"/>
                <a:t>LCI</a:t>
              </a:r>
            </a:p>
            <a:p>
              <a:pPr algn="ctr"/>
              <a:r>
                <a:rPr lang="fi-FI" sz="900" b="1" dirty="0"/>
                <a:t>Vuosi-</a:t>
              </a:r>
            </a:p>
            <a:p>
              <a:pPr algn="ctr"/>
              <a:r>
                <a:rPr lang="fi-FI" sz="900" b="1" dirty="0"/>
                <a:t>kokous</a:t>
              </a:r>
            </a:p>
          </p:txBody>
        </p:sp>
      </p:grpSp>
      <p:grpSp>
        <p:nvGrpSpPr>
          <p:cNvPr id="87" name="Ryhmä 86">
            <a:extLst>
              <a:ext uri="{FF2B5EF4-FFF2-40B4-BE49-F238E27FC236}">
                <a16:creationId xmlns:a16="http://schemas.microsoft.com/office/drawing/2014/main" id="{5F7390FF-CE43-4E4D-B2E1-163691D23547}"/>
              </a:ext>
            </a:extLst>
          </p:cNvPr>
          <p:cNvGrpSpPr/>
          <p:nvPr/>
        </p:nvGrpSpPr>
        <p:grpSpPr>
          <a:xfrm>
            <a:off x="5073286" y="3328350"/>
            <a:ext cx="807556" cy="558737"/>
            <a:chOff x="0" y="3429000"/>
            <a:chExt cx="622564" cy="628054"/>
          </a:xfrm>
        </p:grpSpPr>
        <p:cxnSp>
          <p:nvCxnSpPr>
            <p:cNvPr id="88" name="Suora nuoliyhdysviiva 87">
              <a:extLst>
                <a:ext uri="{FF2B5EF4-FFF2-40B4-BE49-F238E27FC236}">
                  <a16:creationId xmlns:a16="http://schemas.microsoft.com/office/drawing/2014/main" id="{91D4E84A-6541-43CB-ADA0-61D664F8E12E}"/>
                </a:ext>
              </a:extLst>
            </p:cNvPr>
            <p:cNvCxnSpPr/>
            <p:nvPr/>
          </p:nvCxnSpPr>
          <p:spPr>
            <a:xfrm flipV="1">
              <a:off x="123568" y="3429000"/>
              <a:ext cx="0" cy="37638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Tekstiruutu 88">
              <a:extLst>
                <a:ext uri="{FF2B5EF4-FFF2-40B4-BE49-F238E27FC236}">
                  <a16:creationId xmlns:a16="http://schemas.microsoft.com/office/drawing/2014/main" id="{FC0F566C-FC4A-428C-83C6-BA69223AA37B}"/>
                </a:ext>
              </a:extLst>
            </p:cNvPr>
            <p:cNvSpPr txBox="1"/>
            <p:nvPr/>
          </p:nvSpPr>
          <p:spPr>
            <a:xfrm>
              <a:off x="0" y="3826222"/>
              <a:ext cx="62256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900" dirty="0"/>
                <a:t>29.7.21</a:t>
              </a:r>
              <a:endParaRPr lang="fi-FI" dirty="0"/>
            </a:p>
          </p:txBody>
        </p:sp>
      </p:grpSp>
      <p:grpSp>
        <p:nvGrpSpPr>
          <p:cNvPr id="90" name="Ryhmä 89">
            <a:extLst>
              <a:ext uri="{FF2B5EF4-FFF2-40B4-BE49-F238E27FC236}">
                <a16:creationId xmlns:a16="http://schemas.microsoft.com/office/drawing/2014/main" id="{933F0B1B-A1F8-475C-A9B5-1143F43238FC}"/>
              </a:ext>
            </a:extLst>
          </p:cNvPr>
          <p:cNvGrpSpPr/>
          <p:nvPr/>
        </p:nvGrpSpPr>
        <p:grpSpPr>
          <a:xfrm rot="10800000">
            <a:off x="8117578" y="5899374"/>
            <a:ext cx="959043" cy="653145"/>
            <a:chOff x="3464127" y="1565218"/>
            <a:chExt cx="625463" cy="384674"/>
          </a:xfrm>
        </p:grpSpPr>
        <p:sp>
          <p:nvSpPr>
            <p:cNvPr id="91" name="Puhekupla: Soikea 90">
              <a:extLst>
                <a:ext uri="{FF2B5EF4-FFF2-40B4-BE49-F238E27FC236}">
                  <a16:creationId xmlns:a16="http://schemas.microsoft.com/office/drawing/2014/main" id="{3E3BFA8B-D51A-410F-8019-B7A130639DC7}"/>
                </a:ext>
              </a:extLst>
            </p:cNvPr>
            <p:cNvSpPr/>
            <p:nvPr/>
          </p:nvSpPr>
          <p:spPr>
            <a:xfrm>
              <a:off x="3464127" y="1565218"/>
              <a:ext cx="625463" cy="377415"/>
            </a:xfrm>
            <a:prstGeom prst="wedgeEllipseCallout">
              <a:avLst>
                <a:gd name="adj1" fmla="val -31793"/>
                <a:gd name="adj2" fmla="val 60142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ysClr val="windowText" lastClr="000000"/>
                </a:solidFill>
              </a:endParaRPr>
            </a:p>
          </p:txBody>
        </p:sp>
        <p:sp>
          <p:nvSpPr>
            <p:cNvPr id="92" name="Tekstiruutu 91">
              <a:extLst>
                <a:ext uri="{FF2B5EF4-FFF2-40B4-BE49-F238E27FC236}">
                  <a16:creationId xmlns:a16="http://schemas.microsoft.com/office/drawing/2014/main" id="{9867044F-CBDE-4916-8119-82C54B853C93}"/>
                </a:ext>
              </a:extLst>
            </p:cNvPr>
            <p:cNvSpPr txBox="1"/>
            <p:nvPr/>
          </p:nvSpPr>
          <p:spPr>
            <a:xfrm rot="10800000">
              <a:off x="3511747" y="1569231"/>
              <a:ext cx="541194" cy="38066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i-FI" sz="900" dirty="0">
                  <a:solidFill>
                    <a:sysClr val="windowText" lastClr="000000"/>
                  </a:solidFill>
                </a:rPr>
                <a:t>Valitaan </a:t>
              </a:r>
            </a:p>
            <a:p>
              <a:pPr algn="ctr"/>
              <a:r>
                <a:rPr lang="fi-FI" sz="900" b="1" dirty="0">
                  <a:solidFill>
                    <a:sysClr val="windowText" lastClr="000000"/>
                  </a:solidFill>
                </a:rPr>
                <a:t>uusien</a:t>
              </a:r>
              <a:r>
                <a:rPr lang="fi-FI" sz="900" dirty="0">
                  <a:solidFill>
                    <a:sysClr val="windowText" lastClr="000000"/>
                  </a:solidFill>
                </a:rPr>
                <a:t> piirien </a:t>
              </a:r>
            </a:p>
            <a:p>
              <a:pPr algn="ctr"/>
              <a:r>
                <a:rPr lang="fi-FI" sz="900" dirty="0">
                  <a:solidFill>
                    <a:sysClr val="windowText" lastClr="000000"/>
                  </a:solidFill>
                </a:rPr>
                <a:t>toimijat omissa</a:t>
              </a:r>
            </a:p>
            <a:p>
              <a:pPr algn="ctr"/>
              <a:r>
                <a:rPr lang="fi-FI" sz="900" dirty="0">
                  <a:solidFill>
                    <a:sysClr val="windowText" lastClr="000000"/>
                  </a:solidFill>
                </a:rPr>
                <a:t>kokouksissa </a:t>
              </a:r>
            </a:p>
          </p:txBody>
        </p:sp>
      </p:grpSp>
      <p:grpSp>
        <p:nvGrpSpPr>
          <p:cNvPr id="93" name="Ryhmä 92">
            <a:extLst>
              <a:ext uri="{FF2B5EF4-FFF2-40B4-BE49-F238E27FC236}">
                <a16:creationId xmlns:a16="http://schemas.microsoft.com/office/drawing/2014/main" id="{9D8CB466-C05C-40D8-BC8E-33CA9229511F}"/>
              </a:ext>
            </a:extLst>
          </p:cNvPr>
          <p:cNvGrpSpPr/>
          <p:nvPr/>
        </p:nvGrpSpPr>
        <p:grpSpPr>
          <a:xfrm>
            <a:off x="8100650" y="1792259"/>
            <a:ext cx="778908" cy="1201488"/>
            <a:chOff x="3134239" y="1577561"/>
            <a:chExt cx="875540" cy="1350540"/>
          </a:xfrm>
        </p:grpSpPr>
        <p:cxnSp>
          <p:nvCxnSpPr>
            <p:cNvPr id="94" name="Suora nuoliyhdysviiva 93">
              <a:extLst>
                <a:ext uri="{FF2B5EF4-FFF2-40B4-BE49-F238E27FC236}">
                  <a16:creationId xmlns:a16="http://schemas.microsoft.com/office/drawing/2014/main" id="{A588260B-1B56-4D76-8658-2CC1A87708F1}"/>
                </a:ext>
              </a:extLst>
            </p:cNvPr>
            <p:cNvCxnSpPr>
              <a:cxnSpLocks/>
            </p:cNvCxnSpPr>
            <p:nvPr/>
          </p:nvCxnSpPr>
          <p:spPr>
            <a:xfrm>
              <a:off x="3548667" y="2182651"/>
              <a:ext cx="0" cy="74545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kstiruutu 94">
              <a:extLst>
                <a:ext uri="{FF2B5EF4-FFF2-40B4-BE49-F238E27FC236}">
                  <a16:creationId xmlns:a16="http://schemas.microsoft.com/office/drawing/2014/main" id="{3DC4355B-9E9D-4054-B827-FBF383229D1D}"/>
                </a:ext>
              </a:extLst>
            </p:cNvPr>
            <p:cNvSpPr txBox="1"/>
            <p:nvPr/>
          </p:nvSpPr>
          <p:spPr>
            <a:xfrm>
              <a:off x="3134239" y="1577561"/>
              <a:ext cx="875540" cy="57082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i-FI" sz="900" b="1" dirty="0"/>
                <a:t>LCI</a:t>
              </a:r>
            </a:p>
            <a:p>
              <a:pPr algn="ctr"/>
              <a:r>
                <a:rPr lang="fi-FI" sz="900" b="1" dirty="0"/>
                <a:t>Vuosi-</a:t>
              </a:r>
            </a:p>
            <a:p>
              <a:pPr algn="ctr"/>
              <a:r>
                <a:rPr lang="fi-FI" sz="900" b="1" dirty="0"/>
                <a:t>kokous</a:t>
              </a:r>
            </a:p>
          </p:txBody>
        </p:sp>
      </p:grpSp>
      <p:grpSp>
        <p:nvGrpSpPr>
          <p:cNvPr id="96" name="Ryhmä 95">
            <a:extLst>
              <a:ext uri="{FF2B5EF4-FFF2-40B4-BE49-F238E27FC236}">
                <a16:creationId xmlns:a16="http://schemas.microsoft.com/office/drawing/2014/main" id="{49C66A95-E25D-4D47-ACA3-BA577F70F9FE}"/>
              </a:ext>
            </a:extLst>
          </p:cNvPr>
          <p:cNvGrpSpPr/>
          <p:nvPr/>
        </p:nvGrpSpPr>
        <p:grpSpPr>
          <a:xfrm>
            <a:off x="8329302" y="3328348"/>
            <a:ext cx="807556" cy="584213"/>
            <a:chOff x="0" y="3429000"/>
            <a:chExt cx="622564" cy="656691"/>
          </a:xfrm>
        </p:grpSpPr>
        <p:cxnSp>
          <p:nvCxnSpPr>
            <p:cNvPr id="97" name="Suora nuoliyhdysviiva 96">
              <a:extLst>
                <a:ext uri="{FF2B5EF4-FFF2-40B4-BE49-F238E27FC236}">
                  <a16:creationId xmlns:a16="http://schemas.microsoft.com/office/drawing/2014/main" id="{EAB094E9-112A-4036-AD8C-18FA373586AC}"/>
                </a:ext>
              </a:extLst>
            </p:cNvPr>
            <p:cNvCxnSpPr/>
            <p:nvPr/>
          </p:nvCxnSpPr>
          <p:spPr>
            <a:xfrm flipV="1">
              <a:off x="123568" y="3429000"/>
              <a:ext cx="0" cy="37638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8" name="Tekstiruutu 97">
              <a:extLst>
                <a:ext uri="{FF2B5EF4-FFF2-40B4-BE49-F238E27FC236}">
                  <a16:creationId xmlns:a16="http://schemas.microsoft.com/office/drawing/2014/main" id="{A944FD4E-0DBD-4B36-BF1E-79F2ADA54663}"/>
                </a:ext>
              </a:extLst>
            </p:cNvPr>
            <p:cNvSpPr txBox="1"/>
            <p:nvPr/>
          </p:nvSpPr>
          <p:spPr>
            <a:xfrm>
              <a:off x="0" y="3826222"/>
              <a:ext cx="622564" cy="259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900" dirty="0"/>
                <a:t>n.7.22</a:t>
              </a:r>
              <a:endParaRPr lang="fi-FI" dirty="0"/>
            </a:p>
          </p:txBody>
        </p:sp>
      </p:grpSp>
      <p:grpSp>
        <p:nvGrpSpPr>
          <p:cNvPr id="99" name="Ryhmä 98">
            <a:extLst>
              <a:ext uri="{FF2B5EF4-FFF2-40B4-BE49-F238E27FC236}">
                <a16:creationId xmlns:a16="http://schemas.microsoft.com/office/drawing/2014/main" id="{BC24F229-03D8-48A9-9DDB-C8A6344A15E6}"/>
              </a:ext>
            </a:extLst>
          </p:cNvPr>
          <p:cNvGrpSpPr/>
          <p:nvPr/>
        </p:nvGrpSpPr>
        <p:grpSpPr>
          <a:xfrm rot="10800000">
            <a:off x="7827640" y="5247511"/>
            <a:ext cx="1018228" cy="497771"/>
            <a:chOff x="3327558" y="1364569"/>
            <a:chExt cx="744290" cy="646566"/>
          </a:xfrm>
        </p:grpSpPr>
        <p:sp>
          <p:nvSpPr>
            <p:cNvPr id="100" name="Puhekupla: Soikea 99">
              <a:extLst>
                <a:ext uri="{FF2B5EF4-FFF2-40B4-BE49-F238E27FC236}">
                  <a16:creationId xmlns:a16="http://schemas.microsoft.com/office/drawing/2014/main" id="{0625C6E1-A1FC-4509-B3D7-4F2588A306E3}"/>
                </a:ext>
              </a:extLst>
            </p:cNvPr>
            <p:cNvSpPr/>
            <p:nvPr/>
          </p:nvSpPr>
          <p:spPr>
            <a:xfrm>
              <a:off x="3357086" y="1364569"/>
              <a:ext cx="714762" cy="646566"/>
            </a:xfrm>
            <a:prstGeom prst="wedgeEllipseCallout">
              <a:avLst>
                <a:gd name="adj1" fmla="val -17603"/>
                <a:gd name="adj2" fmla="val 6871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ysClr val="windowText" lastClr="000000"/>
                </a:solidFill>
              </a:endParaRPr>
            </a:p>
          </p:txBody>
        </p:sp>
        <p:sp>
          <p:nvSpPr>
            <p:cNvPr id="101" name="Tekstiruutu 100">
              <a:extLst>
                <a:ext uri="{FF2B5EF4-FFF2-40B4-BE49-F238E27FC236}">
                  <a16:creationId xmlns:a16="http://schemas.microsoft.com/office/drawing/2014/main" id="{DE188C6A-01A8-4296-8894-C78D21FC81FC}"/>
                </a:ext>
              </a:extLst>
            </p:cNvPr>
            <p:cNvSpPr txBox="1"/>
            <p:nvPr/>
          </p:nvSpPr>
          <p:spPr>
            <a:xfrm rot="10800000">
              <a:off x="3327558" y="1475978"/>
              <a:ext cx="744289" cy="4797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900" dirty="0">
                  <a:solidFill>
                    <a:sysClr val="windowText" lastClr="000000"/>
                  </a:solidFill>
                </a:rPr>
                <a:t>Hyväksyy </a:t>
              </a:r>
            </a:p>
            <a:p>
              <a:pPr algn="ctr"/>
              <a:r>
                <a:rPr lang="fi-FI" sz="900" dirty="0">
                  <a:solidFill>
                    <a:sysClr val="windowText" lastClr="000000"/>
                  </a:solidFill>
                </a:rPr>
                <a:t>Uuden piirijaon  </a:t>
              </a:r>
            </a:p>
          </p:txBody>
        </p:sp>
      </p:grpSp>
      <p:grpSp>
        <p:nvGrpSpPr>
          <p:cNvPr id="102" name="Ryhmä 101">
            <a:extLst>
              <a:ext uri="{FF2B5EF4-FFF2-40B4-BE49-F238E27FC236}">
                <a16:creationId xmlns:a16="http://schemas.microsoft.com/office/drawing/2014/main" id="{B54CE003-58FF-427B-BF61-F7F840F17BB4}"/>
              </a:ext>
            </a:extLst>
          </p:cNvPr>
          <p:cNvGrpSpPr/>
          <p:nvPr/>
        </p:nvGrpSpPr>
        <p:grpSpPr>
          <a:xfrm rot="10800000">
            <a:off x="10021082" y="5849901"/>
            <a:ext cx="986167" cy="629590"/>
            <a:chOff x="3300281" y="1481130"/>
            <a:chExt cx="812062" cy="447887"/>
          </a:xfrm>
        </p:grpSpPr>
        <p:sp>
          <p:nvSpPr>
            <p:cNvPr id="103" name="Puhekupla: Soikea 102">
              <a:extLst>
                <a:ext uri="{FF2B5EF4-FFF2-40B4-BE49-F238E27FC236}">
                  <a16:creationId xmlns:a16="http://schemas.microsoft.com/office/drawing/2014/main" id="{7558FEA7-1240-4729-9209-FA2D0B7C3DE7}"/>
                </a:ext>
              </a:extLst>
            </p:cNvPr>
            <p:cNvSpPr/>
            <p:nvPr/>
          </p:nvSpPr>
          <p:spPr>
            <a:xfrm>
              <a:off x="3328370" y="1481130"/>
              <a:ext cx="783190" cy="447887"/>
            </a:xfrm>
            <a:prstGeom prst="wedgeEllipseCallout">
              <a:avLst>
                <a:gd name="adj1" fmla="val 40283"/>
                <a:gd name="adj2" fmla="val 53265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ysClr val="windowText" lastClr="000000"/>
                </a:solidFill>
              </a:endParaRPr>
            </a:p>
          </p:txBody>
        </p:sp>
        <p:sp>
          <p:nvSpPr>
            <p:cNvPr id="104" name="Tekstiruutu 103">
              <a:extLst>
                <a:ext uri="{FF2B5EF4-FFF2-40B4-BE49-F238E27FC236}">
                  <a16:creationId xmlns:a16="http://schemas.microsoft.com/office/drawing/2014/main" id="{A4E5A3F9-8021-4566-A9CC-AE9B4B709915}"/>
                </a:ext>
              </a:extLst>
            </p:cNvPr>
            <p:cNvSpPr txBox="1"/>
            <p:nvPr/>
          </p:nvSpPr>
          <p:spPr>
            <a:xfrm rot="10800000">
              <a:off x="3300281" y="1528911"/>
              <a:ext cx="812062" cy="361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900" dirty="0">
                  <a:solidFill>
                    <a:sysClr val="windowText" lastClr="000000"/>
                  </a:solidFill>
                </a:rPr>
                <a:t>Uusi piirijako </a:t>
              </a:r>
            </a:p>
            <a:p>
              <a:r>
                <a:rPr lang="fi-FI" sz="900" dirty="0">
                  <a:solidFill>
                    <a:sysClr val="windowText" lastClr="000000"/>
                  </a:solidFill>
                </a:rPr>
                <a:t>astuu voimaan</a:t>
              </a:r>
            </a:p>
            <a:p>
              <a:r>
                <a:rPr lang="fi-FI" sz="900" dirty="0">
                  <a:solidFill>
                    <a:sysClr val="windowText" lastClr="000000"/>
                  </a:solidFill>
                </a:rPr>
                <a:t>Kauden alusta  </a:t>
              </a:r>
            </a:p>
          </p:txBody>
        </p:sp>
      </p:grpSp>
      <p:grpSp>
        <p:nvGrpSpPr>
          <p:cNvPr id="105" name="Ryhmä 104">
            <a:extLst>
              <a:ext uri="{FF2B5EF4-FFF2-40B4-BE49-F238E27FC236}">
                <a16:creationId xmlns:a16="http://schemas.microsoft.com/office/drawing/2014/main" id="{3D5CAFC9-8E10-4F53-8D34-E38B89B25FFB}"/>
              </a:ext>
            </a:extLst>
          </p:cNvPr>
          <p:cNvGrpSpPr/>
          <p:nvPr/>
        </p:nvGrpSpPr>
        <p:grpSpPr>
          <a:xfrm rot="10800000">
            <a:off x="3888929" y="4549952"/>
            <a:ext cx="853867" cy="573372"/>
            <a:chOff x="3238752" y="1391553"/>
            <a:chExt cx="1033903" cy="581804"/>
          </a:xfrm>
        </p:grpSpPr>
        <p:sp>
          <p:nvSpPr>
            <p:cNvPr id="106" name="Puhekupla: Soikea 105">
              <a:extLst>
                <a:ext uri="{FF2B5EF4-FFF2-40B4-BE49-F238E27FC236}">
                  <a16:creationId xmlns:a16="http://schemas.microsoft.com/office/drawing/2014/main" id="{C5B2E51C-EB69-42EF-94CF-C18AC43D9DBA}"/>
                </a:ext>
              </a:extLst>
            </p:cNvPr>
            <p:cNvSpPr/>
            <p:nvPr/>
          </p:nvSpPr>
          <p:spPr>
            <a:xfrm>
              <a:off x="3238752" y="1391553"/>
              <a:ext cx="1033903" cy="581804"/>
            </a:xfrm>
            <a:prstGeom prst="wedgeEllipseCallou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ysClr val="windowText" lastClr="000000"/>
                </a:solidFill>
              </a:endParaRPr>
            </a:p>
          </p:txBody>
        </p:sp>
        <p:sp>
          <p:nvSpPr>
            <p:cNvPr id="107" name="Tekstiruutu 106">
              <a:extLst>
                <a:ext uri="{FF2B5EF4-FFF2-40B4-BE49-F238E27FC236}">
                  <a16:creationId xmlns:a16="http://schemas.microsoft.com/office/drawing/2014/main" id="{ECF0297C-FD71-44E4-8010-BC40FB038AD7}"/>
                </a:ext>
              </a:extLst>
            </p:cNvPr>
            <p:cNvSpPr txBox="1"/>
            <p:nvPr/>
          </p:nvSpPr>
          <p:spPr>
            <a:xfrm rot="10800000">
              <a:off x="3262895" y="1440411"/>
              <a:ext cx="891302" cy="515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900" dirty="0">
                  <a:solidFill>
                    <a:sysClr val="windowText" lastClr="000000"/>
                  </a:solidFill>
                </a:rPr>
                <a:t>Päätetään</a:t>
              </a:r>
            </a:p>
            <a:p>
              <a:r>
                <a:rPr lang="fi-FI" sz="900" dirty="0">
                  <a:solidFill>
                    <a:sysClr val="windowText" lastClr="000000"/>
                  </a:solidFill>
                </a:rPr>
                <a:t>uudesta</a:t>
              </a:r>
            </a:p>
            <a:p>
              <a:r>
                <a:rPr lang="fi-FI" sz="900" dirty="0">
                  <a:solidFill>
                    <a:sysClr val="windowText" lastClr="000000"/>
                  </a:solidFill>
                </a:rPr>
                <a:t>piirijaosta  </a:t>
              </a:r>
            </a:p>
          </p:txBody>
        </p:sp>
      </p:grpSp>
      <p:sp>
        <p:nvSpPr>
          <p:cNvPr id="3" name="Suorakulmio 2">
            <a:extLst>
              <a:ext uri="{FF2B5EF4-FFF2-40B4-BE49-F238E27FC236}">
                <a16:creationId xmlns:a16="http://schemas.microsoft.com/office/drawing/2014/main" id="{A1508E91-854D-4F78-9EE6-563E53B28DB8}"/>
              </a:ext>
            </a:extLst>
          </p:cNvPr>
          <p:cNvSpPr/>
          <p:nvPr/>
        </p:nvSpPr>
        <p:spPr>
          <a:xfrm>
            <a:off x="10078171" y="3037754"/>
            <a:ext cx="1904278" cy="2520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2">
                    <a:lumMod val="50000"/>
                  </a:schemeClr>
                </a:solidFill>
              </a:rPr>
              <a:t>Vuosi 4</a:t>
            </a:r>
          </a:p>
        </p:txBody>
      </p:sp>
      <p:grpSp>
        <p:nvGrpSpPr>
          <p:cNvPr id="110" name="Ryhmä 109">
            <a:extLst>
              <a:ext uri="{FF2B5EF4-FFF2-40B4-BE49-F238E27FC236}">
                <a16:creationId xmlns:a16="http://schemas.microsoft.com/office/drawing/2014/main" id="{E4C434E6-A432-415D-AC07-CDA5E482A49E}"/>
              </a:ext>
            </a:extLst>
          </p:cNvPr>
          <p:cNvGrpSpPr/>
          <p:nvPr/>
        </p:nvGrpSpPr>
        <p:grpSpPr>
          <a:xfrm>
            <a:off x="9435362" y="2178952"/>
            <a:ext cx="942819" cy="804159"/>
            <a:chOff x="3052456" y="2024179"/>
            <a:chExt cx="1059786" cy="903922"/>
          </a:xfrm>
        </p:grpSpPr>
        <p:cxnSp>
          <p:nvCxnSpPr>
            <p:cNvPr id="111" name="Suora nuoliyhdysviiva 110">
              <a:extLst>
                <a:ext uri="{FF2B5EF4-FFF2-40B4-BE49-F238E27FC236}">
                  <a16:creationId xmlns:a16="http://schemas.microsoft.com/office/drawing/2014/main" id="{540ECFCB-A563-4BD4-99D6-93506AAFC70A}"/>
                </a:ext>
              </a:extLst>
            </p:cNvPr>
            <p:cNvCxnSpPr>
              <a:cxnSpLocks/>
            </p:cNvCxnSpPr>
            <p:nvPr/>
          </p:nvCxnSpPr>
          <p:spPr>
            <a:xfrm>
              <a:off x="3539431" y="2410694"/>
              <a:ext cx="0" cy="517407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kstiruutu 111">
              <a:extLst>
                <a:ext uri="{FF2B5EF4-FFF2-40B4-BE49-F238E27FC236}">
                  <a16:creationId xmlns:a16="http://schemas.microsoft.com/office/drawing/2014/main" id="{E82C3369-F33B-48D1-9FAF-2FF8F96EA119}"/>
                </a:ext>
              </a:extLst>
            </p:cNvPr>
            <p:cNvSpPr txBox="1"/>
            <p:nvPr/>
          </p:nvSpPr>
          <p:spPr>
            <a:xfrm>
              <a:off x="3052456" y="2024179"/>
              <a:ext cx="1059786" cy="41515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i-FI" sz="900" dirty="0"/>
                <a:t>Liiton </a:t>
              </a:r>
            </a:p>
            <a:p>
              <a:pPr algn="ctr"/>
              <a:r>
                <a:rPr lang="fi-FI" sz="900" dirty="0"/>
                <a:t>vuosikokous</a:t>
              </a:r>
            </a:p>
          </p:txBody>
        </p:sp>
      </p:grpSp>
      <p:grpSp>
        <p:nvGrpSpPr>
          <p:cNvPr id="113" name="Ryhmä 112">
            <a:extLst>
              <a:ext uri="{FF2B5EF4-FFF2-40B4-BE49-F238E27FC236}">
                <a16:creationId xmlns:a16="http://schemas.microsoft.com/office/drawing/2014/main" id="{C64D608D-12FB-4FAE-B27E-92D44AD57891}"/>
              </a:ext>
            </a:extLst>
          </p:cNvPr>
          <p:cNvGrpSpPr/>
          <p:nvPr/>
        </p:nvGrpSpPr>
        <p:grpSpPr>
          <a:xfrm>
            <a:off x="9654172" y="3328350"/>
            <a:ext cx="750872" cy="565092"/>
            <a:chOff x="-23056" y="3429000"/>
            <a:chExt cx="578865" cy="635197"/>
          </a:xfrm>
        </p:grpSpPr>
        <p:cxnSp>
          <p:nvCxnSpPr>
            <p:cNvPr id="114" name="Suora nuoliyhdysviiva 113">
              <a:extLst>
                <a:ext uri="{FF2B5EF4-FFF2-40B4-BE49-F238E27FC236}">
                  <a16:creationId xmlns:a16="http://schemas.microsoft.com/office/drawing/2014/main" id="{AF9CA59C-A69E-45BB-A864-2A82D81ED821}"/>
                </a:ext>
              </a:extLst>
            </p:cNvPr>
            <p:cNvCxnSpPr/>
            <p:nvPr/>
          </p:nvCxnSpPr>
          <p:spPr>
            <a:xfrm flipV="1">
              <a:off x="123568" y="3429000"/>
              <a:ext cx="0" cy="37638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5" name="Tekstiruutu 114">
              <a:extLst>
                <a:ext uri="{FF2B5EF4-FFF2-40B4-BE49-F238E27FC236}">
                  <a16:creationId xmlns:a16="http://schemas.microsoft.com/office/drawing/2014/main" id="{BEA4E833-61BD-4FEB-A5D7-C3AEA1ED4C79}"/>
                </a:ext>
              </a:extLst>
            </p:cNvPr>
            <p:cNvSpPr txBox="1"/>
            <p:nvPr/>
          </p:nvSpPr>
          <p:spPr>
            <a:xfrm>
              <a:off x="-23056" y="3833365"/>
              <a:ext cx="5788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900" dirty="0"/>
                <a:t>11.6.23</a:t>
              </a:r>
              <a:endParaRPr lang="fi-FI" dirty="0"/>
            </a:p>
          </p:txBody>
        </p:sp>
      </p:grpSp>
      <p:grpSp>
        <p:nvGrpSpPr>
          <p:cNvPr id="116" name="Ryhmä 115">
            <a:extLst>
              <a:ext uri="{FF2B5EF4-FFF2-40B4-BE49-F238E27FC236}">
                <a16:creationId xmlns:a16="http://schemas.microsoft.com/office/drawing/2014/main" id="{956299B7-8C38-41F2-9420-083C8BE6F987}"/>
              </a:ext>
            </a:extLst>
          </p:cNvPr>
          <p:cNvGrpSpPr/>
          <p:nvPr/>
        </p:nvGrpSpPr>
        <p:grpSpPr>
          <a:xfrm>
            <a:off x="10067211" y="3298601"/>
            <a:ext cx="750872" cy="410973"/>
            <a:chOff x="102735" y="3429000"/>
            <a:chExt cx="578865" cy="461958"/>
          </a:xfrm>
        </p:grpSpPr>
        <p:cxnSp>
          <p:nvCxnSpPr>
            <p:cNvPr id="117" name="Suora nuoliyhdysviiva 116">
              <a:extLst>
                <a:ext uri="{FF2B5EF4-FFF2-40B4-BE49-F238E27FC236}">
                  <a16:creationId xmlns:a16="http://schemas.microsoft.com/office/drawing/2014/main" id="{75CC9474-6105-421C-A4EE-37842DD1D822}"/>
                </a:ext>
              </a:extLst>
            </p:cNvPr>
            <p:cNvCxnSpPr/>
            <p:nvPr/>
          </p:nvCxnSpPr>
          <p:spPr>
            <a:xfrm flipV="1">
              <a:off x="123568" y="3429000"/>
              <a:ext cx="0" cy="37638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8" name="Tekstiruutu 117">
              <a:extLst>
                <a:ext uri="{FF2B5EF4-FFF2-40B4-BE49-F238E27FC236}">
                  <a16:creationId xmlns:a16="http://schemas.microsoft.com/office/drawing/2014/main" id="{3C47FE16-5A48-425F-A551-D4F41FBB5D36}"/>
                </a:ext>
              </a:extLst>
            </p:cNvPr>
            <p:cNvSpPr txBox="1"/>
            <p:nvPr/>
          </p:nvSpPr>
          <p:spPr>
            <a:xfrm>
              <a:off x="102735" y="3660126"/>
              <a:ext cx="5788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900" dirty="0"/>
                <a:t>1.7.23</a:t>
              </a:r>
              <a:endParaRPr lang="fi-FI" dirty="0"/>
            </a:p>
          </p:txBody>
        </p:sp>
      </p:grpSp>
      <p:grpSp>
        <p:nvGrpSpPr>
          <p:cNvPr id="119" name="Ryhmä 118">
            <a:extLst>
              <a:ext uri="{FF2B5EF4-FFF2-40B4-BE49-F238E27FC236}">
                <a16:creationId xmlns:a16="http://schemas.microsoft.com/office/drawing/2014/main" id="{9B36774D-BEC3-47EF-A8DA-05314A5500AA}"/>
              </a:ext>
            </a:extLst>
          </p:cNvPr>
          <p:cNvGrpSpPr/>
          <p:nvPr/>
        </p:nvGrpSpPr>
        <p:grpSpPr>
          <a:xfrm>
            <a:off x="9252013" y="3328350"/>
            <a:ext cx="807556" cy="558737"/>
            <a:chOff x="0" y="3429000"/>
            <a:chExt cx="550668" cy="628054"/>
          </a:xfrm>
        </p:grpSpPr>
        <p:cxnSp>
          <p:nvCxnSpPr>
            <p:cNvPr id="120" name="Suora nuoliyhdysviiva 119">
              <a:extLst>
                <a:ext uri="{FF2B5EF4-FFF2-40B4-BE49-F238E27FC236}">
                  <a16:creationId xmlns:a16="http://schemas.microsoft.com/office/drawing/2014/main" id="{7531CC28-1B47-4078-A7FA-2A9908DFF761}"/>
                </a:ext>
              </a:extLst>
            </p:cNvPr>
            <p:cNvCxnSpPr/>
            <p:nvPr/>
          </p:nvCxnSpPr>
          <p:spPr>
            <a:xfrm flipV="1">
              <a:off x="123568" y="3429000"/>
              <a:ext cx="0" cy="37638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1" name="Tekstiruutu 120">
              <a:extLst>
                <a:ext uri="{FF2B5EF4-FFF2-40B4-BE49-F238E27FC236}">
                  <a16:creationId xmlns:a16="http://schemas.microsoft.com/office/drawing/2014/main" id="{9E5BA394-CB1F-4C98-868B-86EAFB32A503}"/>
                </a:ext>
              </a:extLst>
            </p:cNvPr>
            <p:cNvSpPr txBox="1"/>
            <p:nvPr/>
          </p:nvSpPr>
          <p:spPr>
            <a:xfrm>
              <a:off x="0" y="3826222"/>
              <a:ext cx="55066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900" dirty="0"/>
                <a:t>n.4.23</a:t>
              </a:r>
              <a:endParaRPr lang="fi-FI" dirty="0"/>
            </a:p>
          </p:txBody>
        </p:sp>
      </p:grpSp>
      <p:grpSp>
        <p:nvGrpSpPr>
          <p:cNvPr id="122" name="Ryhmä 121">
            <a:extLst>
              <a:ext uri="{FF2B5EF4-FFF2-40B4-BE49-F238E27FC236}">
                <a16:creationId xmlns:a16="http://schemas.microsoft.com/office/drawing/2014/main" id="{575C7ECB-E4F6-4AED-BE28-FDF677856EF9}"/>
              </a:ext>
            </a:extLst>
          </p:cNvPr>
          <p:cNvGrpSpPr/>
          <p:nvPr/>
        </p:nvGrpSpPr>
        <p:grpSpPr>
          <a:xfrm>
            <a:off x="6386457" y="2501982"/>
            <a:ext cx="1006915" cy="519015"/>
            <a:chOff x="2987660" y="2344699"/>
            <a:chExt cx="1131833" cy="583402"/>
          </a:xfrm>
        </p:grpSpPr>
        <p:cxnSp>
          <p:nvCxnSpPr>
            <p:cNvPr id="123" name="Suora nuoliyhdysviiva 122">
              <a:extLst>
                <a:ext uri="{FF2B5EF4-FFF2-40B4-BE49-F238E27FC236}">
                  <a16:creationId xmlns:a16="http://schemas.microsoft.com/office/drawing/2014/main" id="{C6A866C1-074E-4A49-B778-53C4CC0DC184}"/>
                </a:ext>
              </a:extLst>
            </p:cNvPr>
            <p:cNvCxnSpPr>
              <a:cxnSpLocks/>
            </p:cNvCxnSpPr>
            <p:nvPr/>
          </p:nvCxnSpPr>
          <p:spPr>
            <a:xfrm>
              <a:off x="3539432" y="2692309"/>
              <a:ext cx="0" cy="235792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kstiruutu 123">
              <a:extLst>
                <a:ext uri="{FF2B5EF4-FFF2-40B4-BE49-F238E27FC236}">
                  <a16:creationId xmlns:a16="http://schemas.microsoft.com/office/drawing/2014/main" id="{DCA8AD33-647A-4255-9972-E9B5A806D6FB}"/>
                </a:ext>
              </a:extLst>
            </p:cNvPr>
            <p:cNvSpPr txBox="1"/>
            <p:nvPr/>
          </p:nvSpPr>
          <p:spPr>
            <a:xfrm>
              <a:off x="2987660" y="2344699"/>
              <a:ext cx="1131833" cy="41515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i-FI" sz="900" dirty="0"/>
                <a:t>Piirien vuosikokoukset</a:t>
              </a:r>
            </a:p>
          </p:txBody>
        </p:sp>
      </p:grpSp>
      <p:grpSp>
        <p:nvGrpSpPr>
          <p:cNvPr id="125" name="Ryhmä 124">
            <a:extLst>
              <a:ext uri="{FF2B5EF4-FFF2-40B4-BE49-F238E27FC236}">
                <a16:creationId xmlns:a16="http://schemas.microsoft.com/office/drawing/2014/main" id="{EF8B95ED-3351-4DCA-B9C0-5C7352AFC54B}"/>
              </a:ext>
            </a:extLst>
          </p:cNvPr>
          <p:cNvGrpSpPr/>
          <p:nvPr/>
        </p:nvGrpSpPr>
        <p:grpSpPr>
          <a:xfrm rot="10800000">
            <a:off x="8841843" y="3993871"/>
            <a:ext cx="1070817" cy="794871"/>
            <a:chOff x="3455513" y="1695828"/>
            <a:chExt cx="612142" cy="305631"/>
          </a:xfrm>
        </p:grpSpPr>
        <p:sp>
          <p:nvSpPr>
            <p:cNvPr id="126" name="Puhekupla: Soikea 125">
              <a:extLst>
                <a:ext uri="{FF2B5EF4-FFF2-40B4-BE49-F238E27FC236}">
                  <a16:creationId xmlns:a16="http://schemas.microsoft.com/office/drawing/2014/main" id="{5A1F2C16-AC66-4B5D-806E-870638C8F386}"/>
                </a:ext>
              </a:extLst>
            </p:cNvPr>
            <p:cNvSpPr/>
            <p:nvPr/>
          </p:nvSpPr>
          <p:spPr>
            <a:xfrm>
              <a:off x="3455513" y="1695828"/>
              <a:ext cx="576728" cy="305631"/>
            </a:xfrm>
            <a:prstGeom prst="wedgeEllipseCallout">
              <a:avLst>
                <a:gd name="adj1" fmla="val -11481"/>
                <a:gd name="adj2" fmla="val 66324"/>
              </a:avLst>
            </a:prstGeom>
            <a:solidFill>
              <a:schemeClr val="accent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ysClr val="windowText" lastClr="000000"/>
                </a:solidFill>
              </a:endParaRPr>
            </a:p>
          </p:txBody>
        </p:sp>
        <p:sp>
          <p:nvSpPr>
            <p:cNvPr id="127" name="Tekstiruutu 126">
              <a:extLst>
                <a:ext uri="{FF2B5EF4-FFF2-40B4-BE49-F238E27FC236}">
                  <a16:creationId xmlns:a16="http://schemas.microsoft.com/office/drawing/2014/main" id="{8BF48556-76DF-45E5-BBEB-371669FC973B}"/>
                </a:ext>
              </a:extLst>
            </p:cNvPr>
            <p:cNvSpPr txBox="1"/>
            <p:nvPr/>
          </p:nvSpPr>
          <p:spPr>
            <a:xfrm rot="10800000">
              <a:off x="3464970" y="1741329"/>
              <a:ext cx="602685" cy="255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900" dirty="0">
                  <a:solidFill>
                    <a:sysClr val="windowText" lastClr="000000"/>
                  </a:solidFill>
                </a:rPr>
                <a:t>Päätetään</a:t>
              </a:r>
            </a:p>
            <a:p>
              <a:pPr algn="ctr"/>
              <a:r>
                <a:rPr lang="fi-FI" sz="900" dirty="0">
                  <a:solidFill>
                    <a:sysClr val="windowText" lastClr="000000"/>
                  </a:solidFill>
                </a:rPr>
                <a:t>Piirin </a:t>
              </a:r>
            </a:p>
            <a:p>
              <a:pPr algn="ctr"/>
              <a:r>
                <a:rPr lang="fi-FI" sz="900" dirty="0">
                  <a:solidFill>
                    <a:sysClr val="windowText" lastClr="000000"/>
                  </a:solidFill>
                </a:rPr>
                <a:t>lopettamisesta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C9A98057-B1A0-4911-8B44-D32950B7F83A}"/>
              </a:ext>
            </a:extLst>
          </p:cNvPr>
          <p:cNvSpPr/>
          <p:nvPr/>
        </p:nvSpPr>
        <p:spPr>
          <a:xfrm>
            <a:off x="128469" y="4010039"/>
            <a:ext cx="2058812" cy="430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Nykyinen</a:t>
            </a:r>
            <a:r>
              <a:rPr lang="en-US" sz="1400" dirty="0"/>
              <a:t> </a:t>
            </a:r>
            <a:r>
              <a:rPr lang="en-US" sz="1400" dirty="0" err="1"/>
              <a:t>rakenne</a:t>
            </a:r>
            <a:r>
              <a:rPr lang="en-US" sz="1400" dirty="0"/>
              <a:t>, </a:t>
            </a:r>
          </a:p>
          <a:p>
            <a:pPr algn="ctr"/>
            <a:r>
              <a:rPr lang="en-US" sz="1400" dirty="0" err="1"/>
              <a:t>Piirien</a:t>
            </a:r>
            <a:r>
              <a:rPr lang="en-US" sz="1400" dirty="0"/>
              <a:t> </a:t>
            </a:r>
            <a:r>
              <a:rPr lang="en-US" sz="1400" dirty="0" err="1"/>
              <a:t>päätökset</a:t>
            </a:r>
            <a:endParaRPr lang="en-FI" sz="1400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59EF5E89-6F08-4813-8A90-E0C6F5F9173D}"/>
              </a:ext>
            </a:extLst>
          </p:cNvPr>
          <p:cNvSpPr/>
          <p:nvPr/>
        </p:nvSpPr>
        <p:spPr>
          <a:xfrm>
            <a:off x="128469" y="5243834"/>
            <a:ext cx="2058812" cy="4301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LCI </a:t>
            </a:r>
            <a:r>
              <a:rPr lang="en-US" sz="1400" dirty="0" err="1"/>
              <a:t>päätökset</a:t>
            </a:r>
            <a:endParaRPr lang="en-FI" sz="1400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A7E9E3E8-C1EA-4707-9842-750721060E19}"/>
              </a:ext>
            </a:extLst>
          </p:cNvPr>
          <p:cNvSpPr/>
          <p:nvPr/>
        </p:nvSpPr>
        <p:spPr>
          <a:xfrm>
            <a:off x="128469" y="5969178"/>
            <a:ext cx="2058812" cy="4301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Uusi </a:t>
            </a:r>
            <a:r>
              <a:rPr lang="en-US" sz="1400" dirty="0" err="1"/>
              <a:t>rakenne</a:t>
            </a:r>
            <a:r>
              <a:rPr lang="en-US" sz="1400" dirty="0"/>
              <a:t>, </a:t>
            </a:r>
          </a:p>
          <a:p>
            <a:pPr algn="ctr"/>
            <a:r>
              <a:rPr lang="en-US" sz="1400" dirty="0" err="1"/>
              <a:t>Piirien</a:t>
            </a:r>
            <a:r>
              <a:rPr lang="en-US" sz="1400" dirty="0"/>
              <a:t> </a:t>
            </a:r>
            <a:r>
              <a:rPr lang="en-US" sz="1400" dirty="0" err="1"/>
              <a:t>päätökset</a:t>
            </a:r>
            <a:endParaRPr lang="en-FI" sz="1400" dirty="0"/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2D78CBA0-4150-4698-B217-B85DACE4B038}"/>
              </a:ext>
            </a:extLst>
          </p:cNvPr>
          <p:cNvCxnSpPr/>
          <p:nvPr/>
        </p:nvCxnSpPr>
        <p:spPr>
          <a:xfrm flipV="1">
            <a:off x="4486376" y="3885885"/>
            <a:ext cx="0" cy="576000"/>
          </a:xfrm>
          <a:prstGeom prst="line">
            <a:avLst/>
          </a:prstGeom>
          <a:ln w="9525"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AC92C0C8-C1E6-4A1E-AF8E-0624AFDF6A82}"/>
              </a:ext>
            </a:extLst>
          </p:cNvPr>
          <p:cNvCxnSpPr/>
          <p:nvPr/>
        </p:nvCxnSpPr>
        <p:spPr>
          <a:xfrm flipV="1">
            <a:off x="5924448" y="3830923"/>
            <a:ext cx="0" cy="1332000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16CC569-2A7F-4724-B403-5F23A5CBA0A2}"/>
              </a:ext>
            </a:extLst>
          </p:cNvPr>
          <p:cNvCxnSpPr/>
          <p:nvPr/>
        </p:nvCxnSpPr>
        <p:spPr>
          <a:xfrm flipV="1">
            <a:off x="8489588" y="3831885"/>
            <a:ext cx="0" cy="1332000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30A877A6-C768-4EFF-BC9E-18FF3F09E56E}"/>
              </a:ext>
            </a:extLst>
          </p:cNvPr>
          <p:cNvCxnSpPr/>
          <p:nvPr/>
        </p:nvCxnSpPr>
        <p:spPr>
          <a:xfrm flipV="1">
            <a:off x="8903793" y="3846638"/>
            <a:ext cx="0" cy="1980000"/>
          </a:xfrm>
          <a:prstGeom prst="line">
            <a:avLst/>
          </a:prstGeom>
          <a:ln w="9525">
            <a:solidFill>
              <a:schemeClr val="accent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726E9B2A-B4BD-4371-94D1-1A24DD19B3DE}"/>
              </a:ext>
            </a:extLst>
          </p:cNvPr>
          <p:cNvCxnSpPr>
            <a:cxnSpLocks/>
          </p:cNvCxnSpPr>
          <p:nvPr/>
        </p:nvCxnSpPr>
        <p:spPr>
          <a:xfrm flipV="1">
            <a:off x="10117686" y="3709574"/>
            <a:ext cx="0" cy="2156311"/>
          </a:xfrm>
          <a:prstGeom prst="line">
            <a:avLst/>
          </a:prstGeom>
          <a:ln w="9525">
            <a:solidFill>
              <a:schemeClr val="accent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9" name="Ryhmä 138">
            <a:extLst>
              <a:ext uri="{FF2B5EF4-FFF2-40B4-BE49-F238E27FC236}">
                <a16:creationId xmlns:a16="http://schemas.microsoft.com/office/drawing/2014/main" id="{3C1375CE-D359-41CC-8301-2DE2FF55BB4F}"/>
              </a:ext>
            </a:extLst>
          </p:cNvPr>
          <p:cNvGrpSpPr/>
          <p:nvPr/>
        </p:nvGrpSpPr>
        <p:grpSpPr>
          <a:xfrm>
            <a:off x="8786467" y="3339160"/>
            <a:ext cx="807556" cy="584213"/>
            <a:chOff x="0" y="3429000"/>
            <a:chExt cx="622564" cy="656691"/>
          </a:xfrm>
        </p:grpSpPr>
        <p:cxnSp>
          <p:nvCxnSpPr>
            <p:cNvPr id="141" name="Suora nuoliyhdysviiva 140">
              <a:extLst>
                <a:ext uri="{FF2B5EF4-FFF2-40B4-BE49-F238E27FC236}">
                  <a16:creationId xmlns:a16="http://schemas.microsoft.com/office/drawing/2014/main" id="{530875D5-929A-417A-A1B5-D3FD5913D1B1}"/>
                </a:ext>
              </a:extLst>
            </p:cNvPr>
            <p:cNvCxnSpPr/>
            <p:nvPr/>
          </p:nvCxnSpPr>
          <p:spPr>
            <a:xfrm flipV="1">
              <a:off x="123568" y="3429000"/>
              <a:ext cx="0" cy="37638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2" name="Tekstiruutu 141">
              <a:extLst>
                <a:ext uri="{FF2B5EF4-FFF2-40B4-BE49-F238E27FC236}">
                  <a16:creationId xmlns:a16="http://schemas.microsoft.com/office/drawing/2014/main" id="{D06FA964-B6F3-4564-A32A-0F41FCD12F72}"/>
                </a:ext>
              </a:extLst>
            </p:cNvPr>
            <p:cNvSpPr txBox="1"/>
            <p:nvPr/>
          </p:nvSpPr>
          <p:spPr>
            <a:xfrm>
              <a:off x="0" y="3826222"/>
              <a:ext cx="622564" cy="259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900" dirty="0"/>
                <a:t>n.9.22</a:t>
              </a:r>
              <a:endParaRPr lang="fi-FI" dirty="0"/>
            </a:p>
          </p:txBody>
        </p:sp>
      </p:grpSp>
      <p:cxnSp>
        <p:nvCxnSpPr>
          <p:cNvPr id="144" name="Suora nuoliyhdysviiva 143">
            <a:extLst>
              <a:ext uri="{FF2B5EF4-FFF2-40B4-BE49-F238E27FC236}">
                <a16:creationId xmlns:a16="http://schemas.microsoft.com/office/drawing/2014/main" id="{5C1FAB5B-BB64-4F5C-922B-3BE0326A31B9}"/>
              </a:ext>
            </a:extLst>
          </p:cNvPr>
          <p:cNvCxnSpPr>
            <a:cxnSpLocks/>
          </p:cNvCxnSpPr>
          <p:nvPr/>
        </p:nvCxnSpPr>
        <p:spPr>
          <a:xfrm>
            <a:off x="8931514" y="1490051"/>
            <a:ext cx="9500" cy="142475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kstiruutu 144">
            <a:extLst>
              <a:ext uri="{FF2B5EF4-FFF2-40B4-BE49-F238E27FC236}">
                <a16:creationId xmlns:a16="http://schemas.microsoft.com/office/drawing/2014/main" id="{F72312FF-8D10-4494-8BB6-AE83F3E0D293}"/>
              </a:ext>
            </a:extLst>
          </p:cNvPr>
          <p:cNvSpPr txBox="1"/>
          <p:nvPr/>
        </p:nvSpPr>
        <p:spPr>
          <a:xfrm>
            <a:off x="8463396" y="1077662"/>
            <a:ext cx="1008411" cy="5078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fi-FI" sz="900" dirty="0"/>
              <a:t>Uusien Piirien perustamiskokous</a:t>
            </a:r>
          </a:p>
          <a:p>
            <a:pPr algn="ctr"/>
            <a:endParaRPr lang="fi-FI" sz="900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D9BF8A8D-00C7-473F-9631-14C938DB7A32}"/>
              </a:ext>
            </a:extLst>
          </p:cNvPr>
          <p:cNvSpPr/>
          <p:nvPr/>
        </p:nvSpPr>
        <p:spPr>
          <a:xfrm>
            <a:off x="5306777" y="1585493"/>
            <a:ext cx="1646473" cy="211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0383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AD5495-6E95-4ADD-A912-880108421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Valmistelutyöryhmät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BEB7736-8121-4EB0-841E-C0AECE9B7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364" y="1868556"/>
            <a:ext cx="11016561" cy="436804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 Koordinaatioryhmä	(jokaisesta uudesta piiristä vähintään yksi jäsen)</a:t>
            </a:r>
          </a:p>
          <a:p>
            <a:pPr marL="1143000" lvl="1" indent="-457200"/>
            <a:r>
              <a:rPr lang="fi-FI" dirty="0"/>
              <a:t>6 DG jäsentä</a:t>
            </a:r>
          </a:p>
          <a:p>
            <a:pPr marL="1600200" lvl="2" indent="-457200"/>
            <a:r>
              <a:rPr lang="fi-FI" dirty="0"/>
              <a:t>Petri Lappi</a:t>
            </a:r>
          </a:p>
          <a:p>
            <a:pPr marL="1600200" lvl="2" indent="-457200"/>
            <a:r>
              <a:rPr lang="fi-FI" dirty="0"/>
              <a:t>Nina Moilanen</a:t>
            </a:r>
          </a:p>
          <a:p>
            <a:pPr marL="1600200" lvl="2" indent="-457200"/>
            <a:r>
              <a:rPr lang="fi-FI" dirty="0"/>
              <a:t>Erkki Mäntylä</a:t>
            </a:r>
          </a:p>
          <a:p>
            <a:pPr marL="1600200" lvl="2" indent="-457200"/>
            <a:r>
              <a:rPr lang="fi-FI" dirty="0"/>
              <a:t>Raimo Sillanpää</a:t>
            </a:r>
          </a:p>
          <a:p>
            <a:pPr marL="1600200" lvl="2" indent="-457200"/>
            <a:r>
              <a:rPr lang="fi-FI" dirty="0"/>
              <a:t>Antero Stenius</a:t>
            </a:r>
          </a:p>
          <a:p>
            <a:pPr marL="1600200" lvl="2" indent="-457200"/>
            <a:r>
              <a:rPr lang="fi-FI" dirty="0"/>
              <a:t>Markku Vesikallio  </a:t>
            </a:r>
          </a:p>
          <a:p>
            <a:pPr marL="1143000" lvl="1" indent="-457200"/>
            <a:r>
              <a:rPr lang="fi-FI" dirty="0"/>
              <a:t>2 1 VDG jäsentä</a:t>
            </a:r>
          </a:p>
          <a:p>
            <a:pPr marL="1600200" lvl="2" indent="-457200"/>
            <a:r>
              <a:rPr lang="fi-FI" dirty="0"/>
              <a:t>VCC Sanna Mustonen keskustelee kurssin kanssa</a:t>
            </a:r>
          </a:p>
          <a:p>
            <a:pPr marL="1143000" lvl="1" indent="-457200"/>
            <a:r>
              <a:rPr lang="fi-FI" dirty="0"/>
              <a:t>1 2 VDG jäsen</a:t>
            </a:r>
          </a:p>
          <a:p>
            <a:pPr marL="1600200" lvl="2" indent="-457200"/>
            <a:r>
              <a:rPr lang="fi-FI" dirty="0"/>
              <a:t>Markku keskustelee ja pyytää kurssilta ehdotuksen</a:t>
            </a:r>
          </a:p>
          <a:p>
            <a:pPr marL="1600200" lvl="2" indent="-457200"/>
            <a:endParaRPr lang="fi-FI" dirty="0"/>
          </a:p>
          <a:p>
            <a:pPr lvl="3" indent="0">
              <a:buNone/>
            </a:pPr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F081BA4-BFE4-4829-BE1C-F41DCB79666D}"/>
              </a:ext>
            </a:extLst>
          </p:cNvPr>
          <p:cNvSpPr txBox="1"/>
          <p:nvPr/>
        </p:nvSpPr>
        <p:spPr>
          <a:xfrm>
            <a:off x="7772400" y="6429240"/>
            <a:ext cx="420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Yhteystiedot: etunimi.sukunimi@lions.fi</a:t>
            </a:r>
          </a:p>
        </p:txBody>
      </p:sp>
    </p:spTree>
    <p:extLst>
      <p:ext uri="{BB962C8B-B14F-4D97-AF65-F5344CB8AC3E}">
        <p14:creationId xmlns:p14="http://schemas.microsoft.com/office/powerpoint/2010/main" val="683425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AD5495-6E95-4ADD-A912-880108421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Valmistelutyöryhmät	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BEB7736-8121-4EB0-841E-C0AECE9B7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920" y="1830456"/>
            <a:ext cx="10499035" cy="436804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Uusien piirien suunnitteluryhmät</a:t>
            </a:r>
          </a:p>
          <a:p>
            <a:pPr marL="1143000" lvl="1" indent="-457200"/>
            <a:r>
              <a:rPr lang="fi-FI" dirty="0"/>
              <a:t>FI 1		</a:t>
            </a:r>
            <a:r>
              <a:rPr lang="fi-FI" u="sng" dirty="0"/>
              <a:t>Arto Harju-Autti</a:t>
            </a:r>
            <a:r>
              <a:rPr lang="fi-FI" dirty="0"/>
              <a:t>, Antero Stenius + tiimi</a:t>
            </a:r>
          </a:p>
          <a:p>
            <a:pPr marL="1143000" lvl="1" indent="-457200"/>
            <a:r>
              <a:rPr lang="fi-FI" dirty="0"/>
              <a:t>FI 2		</a:t>
            </a:r>
            <a:r>
              <a:rPr lang="fi-FI" u="sng" dirty="0"/>
              <a:t>Raimo Sillanpää</a:t>
            </a:r>
            <a:r>
              <a:rPr lang="fi-FI" dirty="0"/>
              <a:t>, Rauno Ojantakanen + tiimi</a:t>
            </a:r>
          </a:p>
          <a:p>
            <a:pPr marL="1143000" lvl="1" indent="-457200"/>
            <a:r>
              <a:rPr lang="fi-FI" dirty="0"/>
              <a:t>FI 3		</a:t>
            </a:r>
            <a:r>
              <a:rPr lang="fi-FI" u="sng" dirty="0"/>
              <a:t>Erkki Mäntylä</a:t>
            </a:r>
            <a:r>
              <a:rPr lang="fi-FI" dirty="0"/>
              <a:t>, Ahti Kallioinen+ tiimi</a:t>
            </a:r>
          </a:p>
          <a:p>
            <a:pPr marL="1143000" lvl="1" indent="-457200"/>
            <a:r>
              <a:rPr lang="fi-FI" dirty="0"/>
              <a:t>FI 4		</a:t>
            </a:r>
            <a:r>
              <a:rPr lang="fi-FI" u="sng" dirty="0"/>
              <a:t>Petri Lappi</a:t>
            </a:r>
            <a:r>
              <a:rPr lang="fi-FI" dirty="0"/>
              <a:t>, Tuula Rantaeskola + tiimi</a:t>
            </a:r>
          </a:p>
          <a:p>
            <a:pPr marL="1143000" lvl="1" indent="-457200"/>
            <a:r>
              <a:rPr lang="fi-FI" dirty="0"/>
              <a:t>FI 5		</a:t>
            </a:r>
            <a:r>
              <a:rPr lang="fi-FI" u="sng" dirty="0"/>
              <a:t>Markku Karlsson</a:t>
            </a:r>
            <a:r>
              <a:rPr lang="fi-FI" dirty="0"/>
              <a:t>, Veli-Matti Wasell + tiimi</a:t>
            </a:r>
          </a:p>
          <a:p>
            <a:pPr marL="1143000" lvl="1" indent="-457200"/>
            <a:r>
              <a:rPr lang="fi-FI" dirty="0"/>
              <a:t>FI 6		</a:t>
            </a:r>
            <a:r>
              <a:rPr lang="fi-FI" u="sng" dirty="0"/>
              <a:t>Nina Moilanen</a:t>
            </a:r>
            <a:r>
              <a:rPr lang="fi-FI" dirty="0"/>
              <a:t> + tiimi</a:t>
            </a:r>
          </a:p>
          <a:p>
            <a:pPr marL="1143000" lvl="1" indent="-457200"/>
            <a:r>
              <a:rPr lang="fi-FI" dirty="0"/>
              <a:t>FI 7		</a:t>
            </a:r>
            <a:r>
              <a:rPr lang="fi-FI" u="sng" dirty="0"/>
              <a:t>Kyösti Skippari</a:t>
            </a:r>
            <a:r>
              <a:rPr lang="fi-FI" dirty="0"/>
              <a:t> + tiimi</a:t>
            </a:r>
          </a:p>
          <a:p>
            <a:pPr marL="1143000" lvl="1" indent="-457200"/>
            <a:r>
              <a:rPr lang="fi-FI" dirty="0"/>
              <a:t>FI 8		Make Vesikallio, </a:t>
            </a:r>
            <a:r>
              <a:rPr lang="fi-FI" u="sng" dirty="0"/>
              <a:t>Susanna Jokiperä</a:t>
            </a:r>
            <a:r>
              <a:rPr lang="fi-FI" dirty="0"/>
              <a:t> + tiimi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E27002DB-FA8D-45F3-9869-A98CC130097C}"/>
              </a:ext>
            </a:extLst>
          </p:cNvPr>
          <p:cNvSpPr txBox="1"/>
          <p:nvPr/>
        </p:nvSpPr>
        <p:spPr>
          <a:xfrm>
            <a:off x="6810638" y="5829165"/>
            <a:ext cx="463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Alleviivattu henkilö on ryhmän koollekutsuja</a:t>
            </a:r>
          </a:p>
        </p:txBody>
      </p:sp>
    </p:spTree>
    <p:extLst>
      <p:ext uri="{BB962C8B-B14F-4D97-AF65-F5344CB8AC3E}">
        <p14:creationId xmlns:p14="http://schemas.microsoft.com/office/powerpoint/2010/main" val="4052745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B8B2AD68-4DF0-44C2-AB09-680956B03389}"/>
              </a:ext>
            </a:extLst>
          </p:cNvPr>
          <p:cNvSpPr txBox="1"/>
          <p:nvPr/>
        </p:nvSpPr>
        <p:spPr>
          <a:xfrm>
            <a:off x="990600" y="1895386"/>
            <a:ext cx="10420350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3200" b="0" i="0" dirty="0">
                <a:solidFill>
                  <a:srgbClr val="00338D"/>
                </a:solidFill>
              </a:rPr>
              <a:t>”Uuden kohtaaminen tarjoaa uusia tilaisuuksia tehdä asioita paremmin ja viisaammin kuin ennen. Uuden kohtaaminen voi myös tuntua pelottavalta. Paljon vaarallisempaa on kuitenkin yrittää ripustautua sellaiseen vanhaan, joka ei enää palaa.”</a:t>
            </a:r>
          </a:p>
          <a:p>
            <a:endParaRPr lang="fi-FI" sz="3200" dirty="0">
              <a:solidFill>
                <a:srgbClr val="00338D"/>
              </a:solidFill>
            </a:endParaRPr>
          </a:p>
          <a:p>
            <a:endParaRPr lang="fi-FI" sz="3200" dirty="0">
              <a:solidFill>
                <a:srgbClr val="00338D"/>
              </a:solidFill>
            </a:endParaRPr>
          </a:p>
          <a:p>
            <a:r>
              <a:rPr lang="fi-FI" sz="1200" dirty="0">
                <a:solidFill>
                  <a:schemeClr val="tx2">
                    <a:lumMod val="50000"/>
                  </a:schemeClr>
                </a:solidFill>
              </a:rPr>
              <a:t>Lainaus Presidentti Sauli Niinistön uudenvuoden puheesta 2021</a:t>
            </a:r>
          </a:p>
          <a:p>
            <a:endParaRPr lang="fi-FI" sz="3200" dirty="0">
              <a:solidFill>
                <a:srgbClr val="0033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86D6B96C-41DC-4709-A883-04AA19D1ECAD}"/>
              </a:ext>
            </a:extLst>
          </p:cNvPr>
          <p:cNvSpPr/>
          <p:nvPr/>
        </p:nvSpPr>
        <p:spPr>
          <a:xfrm>
            <a:off x="857250" y="1304925"/>
            <a:ext cx="1847850" cy="590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4633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2C02B088-6ADC-465C-916E-4B3C920D0C80}"/>
              </a:ext>
            </a:extLst>
          </p:cNvPr>
          <p:cNvSpPr txBox="1"/>
          <p:nvPr/>
        </p:nvSpPr>
        <p:spPr>
          <a:xfrm>
            <a:off x="4856480" y="4815840"/>
            <a:ext cx="282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markku.vesikallio@lions.fi</a:t>
            </a:r>
          </a:p>
        </p:txBody>
      </p:sp>
    </p:spTree>
    <p:extLst>
      <p:ext uri="{BB962C8B-B14F-4D97-AF65-F5344CB8AC3E}">
        <p14:creationId xmlns:p14="http://schemas.microsoft.com/office/powerpoint/2010/main" val="3562442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9B2894-1A85-4319-9FA9-E09651C9D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Australian piirijako / </a:t>
            </a:r>
          </a:p>
        </p:txBody>
      </p:sp>
      <p:pic>
        <p:nvPicPr>
          <p:cNvPr id="4" name="Kuva 3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3E8E6993-BA98-4581-9C3E-69F842890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09" y="1473200"/>
            <a:ext cx="3762375" cy="501967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26B8586E-24DD-42D6-8D61-646AE8A15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126" y="2143991"/>
            <a:ext cx="3833091" cy="392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5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F1DE91-2145-46E3-88E7-05D4D4FB9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Taustaa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106CC91-75AB-43C4-AA2D-AE2EC3D3F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Porin kuvernöörineuvoston yhteydessä nykyisiä kuvernöörejä pyydettiin miettimään uutta piirijakoa maahamme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Käynnistyskokous mahdollisimman pian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Päämajan ohjeistus DA-</a:t>
            </a:r>
            <a:r>
              <a:rPr lang="fi-FI" dirty="0" err="1"/>
              <a:t>GCD_fi</a:t>
            </a:r>
            <a:endParaRPr lang="fi-FI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Puolet piireistä alle elinkelpoisen piirin määritelmän 1250 jäsentä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Ensimmäinen versio kommenteille marraskuussa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8693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7F79A9-6847-40FF-BBF2-A1689260D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Jäsenkehitys  </a:t>
            </a:r>
          </a:p>
        </p:txBody>
      </p:sp>
      <p:graphicFrame>
        <p:nvGraphicFramePr>
          <p:cNvPr id="3" name="Objekti 2">
            <a:extLst>
              <a:ext uri="{FF2B5EF4-FFF2-40B4-BE49-F238E27FC236}">
                <a16:creationId xmlns:a16="http://schemas.microsoft.com/office/drawing/2014/main" id="{F6B281E8-0DA4-461E-A877-A2E8AB66C3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662929"/>
              </p:ext>
            </p:extLst>
          </p:nvPr>
        </p:nvGraphicFramePr>
        <p:xfrm>
          <a:off x="819150" y="1409700"/>
          <a:ext cx="10515599" cy="508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3" imgW="8852023" imgH="5200650" progId="Excel.Sheet.12">
                  <p:embed/>
                </p:oleObj>
              </mc:Choice>
              <mc:Fallback>
                <p:oleObj name="Worksheet" r:id="rId3" imgW="8852023" imgH="52006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9150" y="1409700"/>
                        <a:ext cx="10515599" cy="5083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llipsi 3">
            <a:extLst>
              <a:ext uri="{FF2B5EF4-FFF2-40B4-BE49-F238E27FC236}">
                <a16:creationId xmlns:a16="http://schemas.microsoft.com/office/drawing/2014/main" id="{E974B370-B4F1-46BE-B2AD-4DA2443053C5}"/>
              </a:ext>
            </a:extLst>
          </p:cNvPr>
          <p:cNvSpPr/>
          <p:nvPr/>
        </p:nvSpPr>
        <p:spPr>
          <a:xfrm>
            <a:off x="5457825" y="5419725"/>
            <a:ext cx="466725" cy="4000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7ABDEF1D-7590-44E7-8C44-E29016B73A1F}"/>
              </a:ext>
            </a:extLst>
          </p:cNvPr>
          <p:cNvSpPr/>
          <p:nvPr/>
        </p:nvSpPr>
        <p:spPr>
          <a:xfrm>
            <a:off x="10487025" y="5448300"/>
            <a:ext cx="815657" cy="4000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84928A45-CF8E-4EEE-B9FA-75A2751BFA5A}"/>
              </a:ext>
            </a:extLst>
          </p:cNvPr>
          <p:cNvSpPr/>
          <p:nvPr/>
        </p:nvSpPr>
        <p:spPr>
          <a:xfrm>
            <a:off x="9077325" y="5819775"/>
            <a:ext cx="590550" cy="4000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5679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F1DE91-2145-46E3-88E7-05D4D4FB9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Miksi piirijakouudistus on tarpeen tehdä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106CC91-75AB-43C4-AA2D-AE2EC3D3F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Piirit säilyvät elinvoimaisina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Toiminnan tehostaminen, organisaation keventäminen (myös MD tasolla, hallitus)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Hallituksen / toimihenkilöiden löytäminen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Toimintatapojen harmonisointi, esim. koulutuksien osalta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Lions toiminnan kokonaiskustannukset pienenevät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Piirirahan jakajia vähemmän, vahvistaa piirien kykyä toimia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Kansainväliset tehtävät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9055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F1DE91-2145-46E3-88E7-05D4D4FB9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Periaatteet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106CC91-75AB-43C4-AA2D-AE2EC3D3F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Klubien enimmäismäärä noin 120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Jäsenten lukumäärä noin 2200 – 3000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Maantieteellisesti mahdollisimman hyvät kulkuyhteydet: tiestöt, vesistöt yms.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Kunnat kokonaisina yhdessä piirissä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Muodostetaan uudet piirit ”puhtaalta” pöydältä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Uudet piirien nimet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Piirit ovat klubeja varten =&gt; vahvistetaan piirien tukea klubeille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2446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4D768DCB-775D-48D8-8168-B69816D95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0" y="180975"/>
            <a:ext cx="5204955" cy="6677025"/>
          </a:xfrm>
          <a:prstGeom prst="rect">
            <a:avLst/>
          </a:prstGeom>
        </p:spPr>
      </p:pic>
      <p:sp>
        <p:nvSpPr>
          <p:cNvPr id="11" name="Ellipsi 10">
            <a:extLst>
              <a:ext uri="{FF2B5EF4-FFF2-40B4-BE49-F238E27FC236}">
                <a16:creationId xmlns:a16="http://schemas.microsoft.com/office/drawing/2014/main" id="{DFD5C393-894A-4504-938C-5B62D73F49F6}"/>
              </a:ext>
            </a:extLst>
          </p:cNvPr>
          <p:cNvSpPr/>
          <p:nvPr/>
        </p:nvSpPr>
        <p:spPr>
          <a:xfrm>
            <a:off x="809625" y="1209675"/>
            <a:ext cx="1885950" cy="666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967B61EF-DA4A-4DD9-8380-7906FED06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Suomen klubit</a:t>
            </a:r>
          </a:p>
        </p:txBody>
      </p:sp>
    </p:spTree>
    <p:extLst>
      <p:ext uri="{BB962C8B-B14F-4D97-AF65-F5344CB8AC3E}">
        <p14:creationId xmlns:p14="http://schemas.microsoft.com/office/powerpoint/2010/main" val="1100173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F1DE91-2145-46E3-88E7-05D4D4FB9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Palautteiden käsittely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106CC91-75AB-43C4-AA2D-AE2EC3D3F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Kaikki piireistä ja klubeista tulleet palautteet on käsitelty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Kuvernöörit vastaavat palautteiden lähettäjille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Palautteiden perusteella ehdotusta päivitetty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Kaikkia toiveita/kommentteja ei voida toteuttaa, koko Suomen toimintaympäristö on muutoksen kohteena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Kompromisseja täytyy tehdä </a:t>
            </a:r>
          </a:p>
          <a:p>
            <a:endParaRPr lang="fi-FI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0193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30748B-70CA-46EE-B036-36158F808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363" y="1868556"/>
            <a:ext cx="11073711" cy="4368041"/>
          </a:xfrm>
        </p:spPr>
        <p:txBody>
          <a:bodyPr>
            <a:normAutofit/>
          </a:bodyPr>
          <a:lstStyle/>
          <a:p>
            <a:r>
              <a:rPr lang="fi-FI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D6AEB98-1CE0-4AF3-AFF7-5E977EC66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351" y="116804"/>
            <a:ext cx="5313397" cy="6699501"/>
          </a:xfrm>
          <a:prstGeom prst="rect">
            <a:avLst/>
          </a:prstGeom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9295F12A-3A03-41DF-B64B-C78CAF9FE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6" y="542993"/>
            <a:ext cx="10515600" cy="1325563"/>
          </a:xfrm>
        </p:spPr>
        <p:txBody>
          <a:bodyPr/>
          <a:lstStyle/>
          <a:p>
            <a:r>
              <a:rPr lang="fi-FI" dirty="0"/>
              <a:t>Ehdotus uudeksi piirijaoksi</a:t>
            </a:r>
            <a:br>
              <a:rPr lang="fi-FI" dirty="0"/>
            </a:br>
            <a:endParaRPr lang="fi-FI" dirty="0"/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EBD45EC6-4CB7-4FCB-A18F-C5032C5659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403101"/>
              </p:ext>
            </p:extLst>
          </p:nvPr>
        </p:nvGraphicFramePr>
        <p:xfrm>
          <a:off x="1087437" y="2708663"/>
          <a:ext cx="5208589" cy="2530090"/>
        </p:xfrm>
        <a:graphic>
          <a:graphicData uri="http://schemas.openxmlformats.org/drawingml/2006/table">
            <a:tbl>
              <a:tblPr/>
              <a:tblGrid>
                <a:gridCol w="1707163">
                  <a:extLst>
                    <a:ext uri="{9D8B030D-6E8A-4147-A177-3AD203B41FA5}">
                      <a16:colId xmlns:a16="http://schemas.microsoft.com/office/drawing/2014/main" val="3795030350"/>
                    </a:ext>
                  </a:extLst>
                </a:gridCol>
                <a:gridCol w="1863943">
                  <a:extLst>
                    <a:ext uri="{9D8B030D-6E8A-4147-A177-3AD203B41FA5}">
                      <a16:colId xmlns:a16="http://schemas.microsoft.com/office/drawing/2014/main" val="1859760669"/>
                    </a:ext>
                  </a:extLst>
                </a:gridCol>
                <a:gridCol w="1637483">
                  <a:extLst>
                    <a:ext uri="{9D8B030D-6E8A-4147-A177-3AD203B41FA5}">
                      <a16:colId xmlns:a16="http://schemas.microsoft.com/office/drawing/2014/main" val="2612356799"/>
                    </a:ext>
                  </a:extLst>
                </a:gridCol>
              </a:tblGrid>
              <a:tr h="25300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Row Labels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3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Sum of jäsenet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3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Sum of klubit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963926"/>
                  </a:ext>
                </a:extLst>
              </a:tr>
              <a:tr h="25300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2 465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936498"/>
                  </a:ext>
                </a:extLst>
              </a:tr>
              <a:tr h="25300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2 371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103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227239"/>
                  </a:ext>
                </a:extLst>
              </a:tr>
              <a:tr h="25300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2 558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083354"/>
                  </a:ext>
                </a:extLst>
              </a:tr>
              <a:tr h="25300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2 273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94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929301"/>
                  </a:ext>
                </a:extLst>
              </a:tr>
              <a:tr h="25300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3 362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612245"/>
                  </a:ext>
                </a:extLst>
              </a:tr>
              <a:tr h="25300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2 185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1725715"/>
                  </a:ext>
                </a:extLst>
              </a:tr>
              <a:tr h="25300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2 414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94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8525353"/>
                  </a:ext>
                </a:extLst>
              </a:tr>
              <a:tr h="25300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FI 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2 180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102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037809"/>
                  </a:ext>
                </a:extLst>
              </a:tr>
              <a:tr h="25300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Grand Total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i="0" u="none" strike="noStrike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19 808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1" i="0" u="none" strike="noStrike" dirty="0">
                          <a:solidFill>
                            <a:srgbClr val="002E63"/>
                          </a:solidFill>
                          <a:effectLst/>
                          <a:latin typeface="Verdana" panose="020B0604030504040204" pitchFamily="34" charset="0"/>
                        </a:rPr>
                        <a:t>843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330367"/>
                  </a:ext>
                </a:extLst>
              </a:tr>
            </a:tbl>
          </a:graphicData>
        </a:graphic>
      </p:graphicFrame>
      <p:sp>
        <p:nvSpPr>
          <p:cNvPr id="2" name="Tekstiruutu 1">
            <a:extLst>
              <a:ext uri="{FF2B5EF4-FFF2-40B4-BE49-F238E27FC236}">
                <a16:creationId xmlns:a16="http://schemas.microsoft.com/office/drawing/2014/main" id="{7C9A4E1D-5B92-4F9F-BE26-0D1A661F24DF}"/>
              </a:ext>
            </a:extLst>
          </p:cNvPr>
          <p:cNvSpPr txBox="1"/>
          <p:nvPr/>
        </p:nvSpPr>
        <p:spPr>
          <a:xfrm>
            <a:off x="8358832" y="5867265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FI 6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B8AEE4C-2341-45CF-AAED-5B779C7D4607}"/>
              </a:ext>
            </a:extLst>
          </p:cNvPr>
          <p:cNvSpPr txBox="1"/>
          <p:nvPr/>
        </p:nvSpPr>
        <p:spPr>
          <a:xfrm>
            <a:off x="8025183" y="4645651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FI 2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6B770160-07B5-4DFD-A7AF-3B9949D74677}"/>
              </a:ext>
            </a:extLst>
          </p:cNvPr>
          <p:cNvSpPr txBox="1"/>
          <p:nvPr/>
        </p:nvSpPr>
        <p:spPr>
          <a:xfrm>
            <a:off x="8668931" y="505994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FI 3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A1848336-4763-4BCA-8466-7DACF8135FDA}"/>
              </a:ext>
            </a:extLst>
          </p:cNvPr>
          <p:cNvSpPr txBox="1"/>
          <p:nvPr/>
        </p:nvSpPr>
        <p:spPr>
          <a:xfrm>
            <a:off x="9664309" y="469060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FI 4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34F4A5D6-3FFE-42B7-ADEE-C1367A41CC9F}"/>
              </a:ext>
            </a:extLst>
          </p:cNvPr>
          <p:cNvSpPr txBox="1"/>
          <p:nvPr/>
        </p:nvSpPr>
        <p:spPr>
          <a:xfrm>
            <a:off x="7740703" y="596015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FI 5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3C0655F7-6669-4E7E-9F77-0FEBF70E99C1}"/>
              </a:ext>
            </a:extLst>
          </p:cNvPr>
          <p:cNvSpPr txBox="1"/>
          <p:nvPr/>
        </p:nvSpPr>
        <p:spPr>
          <a:xfrm>
            <a:off x="9193583" y="2593331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FI 1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49BF8E76-DADE-46B3-AFC9-FB1DDE2F197C}"/>
              </a:ext>
            </a:extLst>
          </p:cNvPr>
          <p:cNvSpPr txBox="1"/>
          <p:nvPr/>
        </p:nvSpPr>
        <p:spPr>
          <a:xfrm>
            <a:off x="9276870" y="5775486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FI 7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0B531731-8ADE-4F64-A6E6-6ACD201F9049}"/>
              </a:ext>
            </a:extLst>
          </p:cNvPr>
          <p:cNvSpPr txBox="1"/>
          <p:nvPr/>
        </p:nvSpPr>
        <p:spPr>
          <a:xfrm>
            <a:off x="8512863" y="6478072"/>
            <a:ext cx="582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00338D"/>
                </a:solidFill>
              </a:rPr>
              <a:t>FI 8</a:t>
            </a:r>
          </a:p>
        </p:txBody>
      </p:sp>
    </p:spTree>
    <p:extLst>
      <p:ext uri="{BB962C8B-B14F-4D97-AF65-F5344CB8AC3E}">
        <p14:creationId xmlns:p14="http://schemas.microsoft.com/office/powerpoint/2010/main" val="2552852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2FD23F2E-E95C-4881-AD47-65E3AD48CB2D}"/>
    </a:ext>
  </a:extLst>
</a:theme>
</file>

<file path=ppt/theme/theme2.xml><?xml version="1.0" encoding="utf-8"?>
<a:theme xmlns:a="http://schemas.openxmlformats.org/drawingml/2006/main" name="5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DEA3EF30-95ED-4F3E-8E9D-247B5AF2AEE6}"/>
    </a:ext>
  </a:extLst>
</a:theme>
</file>

<file path=ppt/theme/theme3.xml><?xml version="1.0" encoding="utf-8"?>
<a:theme xmlns:a="http://schemas.openxmlformats.org/drawingml/2006/main" name="3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785CBE9F-7DD2-4FEE-90A9-22C2AA212B43}"/>
    </a:ext>
  </a:extLst>
</a:theme>
</file>

<file path=ppt/theme/theme4.xml><?xml version="1.0" encoding="utf-8"?>
<a:theme xmlns:a="http://schemas.openxmlformats.org/drawingml/2006/main" name="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DF77B3A7-2DDF-4B6B-ADFF-AEFD32ACE914}"/>
    </a:ext>
  </a:extLst>
</a:theme>
</file>

<file path=ppt/theme/theme5.xml><?xml version="1.0" encoding="utf-8"?>
<a:theme xmlns:a="http://schemas.openxmlformats.org/drawingml/2006/main" name="4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F3E5E0CF-4701-48A3-A90B-9E1C9A5E92CA}"/>
    </a:ext>
  </a:extLst>
</a:theme>
</file>

<file path=ppt/theme/theme6.xml><?xml version="1.0" encoding="utf-8"?>
<a:theme xmlns:a="http://schemas.openxmlformats.org/drawingml/2006/main" name="2_Mukautettu suunnittelumalli">
  <a:themeElements>
    <a:clrScheme name="testaus250420">
      <a:dk1>
        <a:srgbClr val="153F82"/>
      </a:dk1>
      <a:lt1>
        <a:srgbClr val="FFFFFF"/>
      </a:lt1>
      <a:dk2>
        <a:srgbClr val="153F82"/>
      </a:dk2>
      <a:lt2>
        <a:srgbClr val="FFFFFF"/>
      </a:lt2>
      <a:accent1>
        <a:srgbClr val="EBC318"/>
      </a:accent1>
      <a:accent2>
        <a:srgbClr val="FF5C35"/>
      </a:accent2>
      <a:accent3>
        <a:srgbClr val="55565A"/>
      </a:accent3>
      <a:accent4>
        <a:srgbClr val="00AC69"/>
      </a:accent4>
      <a:accent5>
        <a:srgbClr val="407CCA"/>
      </a:accent5>
      <a:accent6>
        <a:srgbClr val="71AE4B"/>
      </a:accent6>
      <a:hlink>
        <a:srgbClr val="0563C1"/>
      </a:hlink>
      <a:folHlink>
        <a:srgbClr val="7A26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64CED23E-9701-4359-9D8C-B420CB4C7FBA}"/>
    </a:ext>
  </a:extLst>
</a:theme>
</file>

<file path=ppt/theme/theme7.xml><?xml version="1.0" encoding="utf-8"?>
<a:theme xmlns:a="http://schemas.openxmlformats.org/drawingml/2006/main" name="7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40919462-164C-45DB-A8CD-0420E80FA639}"/>
    </a:ext>
  </a:extLst>
</a:theme>
</file>

<file path=ppt/theme/theme8.xml><?xml version="1.0" encoding="utf-8"?>
<a:theme xmlns:a="http://schemas.openxmlformats.org/drawingml/2006/main" name="6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695A446-920B-4EAB-ACB4-E1AD97C12116}" vid="{CC4848B9-AF09-4DA0-BE5A-C32DB4C54840}"/>
    </a:ext>
  </a:extLst>
</a:theme>
</file>

<file path=ppt/theme/theme9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ECAE5223D3C6489ECECD68F557C86B" ma:contentTypeVersion="13" ma:contentTypeDescription="Create a new document." ma:contentTypeScope="" ma:versionID="018e3ba000220001cc931a7100609733">
  <xsd:schema xmlns:xsd="http://www.w3.org/2001/XMLSchema" xmlns:xs="http://www.w3.org/2001/XMLSchema" xmlns:p="http://schemas.microsoft.com/office/2006/metadata/properties" xmlns:ns2="cbbc4c3a-28b4-4d17-b0d9-dee064906944" xmlns:ns3="ed773049-2397-47ae-bae8-d9c833c883d7" targetNamespace="http://schemas.microsoft.com/office/2006/metadata/properties" ma:root="true" ma:fieldsID="a2f6114fd7d6bbe8ba7e6deb7587ae2d" ns2:_="" ns3:_="">
    <xsd:import namespace="cbbc4c3a-28b4-4d17-b0d9-dee064906944"/>
    <xsd:import namespace="ed773049-2397-47ae-bae8-d9c833c883d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bc4c3a-28b4-4d17-b0d9-dee06490694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773049-2397-47ae-bae8-d9c833c883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A0064F5-2385-48E9-8BB8-90F06AAB76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bc4c3a-28b4-4d17-b0d9-dee064906944"/>
    <ds:schemaRef ds:uri="ed773049-2397-47ae-bae8-d9c833c883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E9DA6A-05E2-4633-B15F-3EB1930E03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C6013B-39ED-4F78-9B48-0439F78FBE6B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ed773049-2397-47ae-bae8-d9c833c883d7"/>
    <ds:schemaRef ds:uri="cbbc4c3a-28b4-4d17-b0d9-dee06490694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2128</Words>
  <Application>Microsoft Office PowerPoint</Application>
  <PresentationFormat>Laajakuva</PresentationFormat>
  <Paragraphs>1533</Paragraphs>
  <Slides>25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6</vt:i4>
      </vt:variant>
      <vt:variant>
        <vt:lpstr>Teema</vt:lpstr>
      </vt:variant>
      <vt:variant>
        <vt:i4>8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25</vt:i4>
      </vt:variant>
    </vt:vector>
  </HeadingPairs>
  <TitlesOfParts>
    <vt:vector size="40" baseType="lpstr">
      <vt:lpstr>Arial</vt:lpstr>
      <vt:lpstr>Ariel</vt:lpstr>
      <vt:lpstr>Calibri</vt:lpstr>
      <vt:lpstr>Helvetica Neue</vt:lpstr>
      <vt:lpstr>Times New Roman</vt:lpstr>
      <vt:lpstr>Verdana</vt:lpstr>
      <vt:lpstr>Office-teema</vt:lpstr>
      <vt:lpstr>5_Mukautettu suunnittelumalli</vt:lpstr>
      <vt:lpstr>3_Mukautettu suunnittelumalli</vt:lpstr>
      <vt:lpstr>Mukautettu suunnittelumalli</vt:lpstr>
      <vt:lpstr>4_Mukautettu suunnittelumalli</vt:lpstr>
      <vt:lpstr>2_Mukautettu suunnittelumalli</vt:lpstr>
      <vt:lpstr>7_Mukautettu suunnittelumalli</vt:lpstr>
      <vt:lpstr>6_Mukautettu suunnittelumalli</vt:lpstr>
      <vt:lpstr>Worksheet</vt:lpstr>
      <vt:lpstr>MD 107 Finland</vt:lpstr>
      <vt:lpstr>Sisältö</vt:lpstr>
      <vt:lpstr>Taustaa</vt:lpstr>
      <vt:lpstr>Jäsenkehitys  </vt:lpstr>
      <vt:lpstr>Miksi piirijakouudistus on tarpeen tehdä</vt:lpstr>
      <vt:lpstr>Periaatteet</vt:lpstr>
      <vt:lpstr>Suomen klubit</vt:lpstr>
      <vt:lpstr>Palautteiden käsittely</vt:lpstr>
      <vt:lpstr>Ehdotus uudeksi piirijaoksi </vt:lpstr>
      <vt:lpstr>Ehdotus uudeksi piirijaoksi =&gt; FI 1 </vt:lpstr>
      <vt:lpstr>Ehdotus uudeksi piirijaoksi =&gt; FI 2 </vt:lpstr>
      <vt:lpstr>Ehdotus uudeksi piirijaoksi =&gt; FI 3 </vt:lpstr>
      <vt:lpstr>Ehdotus uudeksi piirijaoksi =&gt; FI 4 </vt:lpstr>
      <vt:lpstr>Ehdotus uudeksi piirijaoksi =&gt; FI 5 </vt:lpstr>
      <vt:lpstr>Ehdotus uudeksi piirijaoksi =&gt; FI 6 </vt:lpstr>
      <vt:lpstr>Ehdotus uudeksi piirijaoksi =&gt; FI 7 </vt:lpstr>
      <vt:lpstr>Ehdotus uudeksi piirijaoksi =&gt; FI 8 </vt:lpstr>
      <vt:lpstr>Muutoksia toimintatapoihin  </vt:lpstr>
      <vt:lpstr>Mitä vaikutusta yksittäisen klubin toimintaan?</vt:lpstr>
      <vt:lpstr>Piirijaon muutosprosessi ja aikataulu</vt:lpstr>
      <vt:lpstr>Valmistelutyöryhmät </vt:lpstr>
      <vt:lpstr>Valmistelutyöryhmät </vt:lpstr>
      <vt:lpstr>PowerPoint-esitys</vt:lpstr>
      <vt:lpstr>PowerPoint-esitys</vt:lpstr>
      <vt:lpstr>Australian piirijako /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 107 Finland</dc:title>
  <dc:creator>Markku Vesikallio</dc:creator>
  <cp:lastModifiedBy>Skippari Kyösti</cp:lastModifiedBy>
  <cp:revision>26</cp:revision>
  <cp:lastPrinted>2021-01-11T14:35:29Z</cp:lastPrinted>
  <dcterms:created xsi:type="dcterms:W3CDTF">2021-01-04T16:12:27Z</dcterms:created>
  <dcterms:modified xsi:type="dcterms:W3CDTF">2021-01-16T12:01:56Z</dcterms:modified>
</cp:coreProperties>
</file>