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4"/>
    <p:sldMasterId id="2147483837" r:id="rId5"/>
    <p:sldMasterId id="2147483835" r:id="rId6"/>
    <p:sldMasterId id="2147483751" r:id="rId7"/>
    <p:sldMasterId id="2147483787" r:id="rId8"/>
    <p:sldMasterId id="2147483776" r:id="rId9"/>
    <p:sldMasterId id="2147483808" r:id="rId10"/>
    <p:sldMasterId id="2147483820" r:id="rId11"/>
  </p:sldMasterIdLst>
  <p:notesMasterIdLst>
    <p:notesMasterId r:id="rId31"/>
  </p:notesMasterIdLst>
  <p:sldIdLst>
    <p:sldId id="276" r:id="rId12"/>
    <p:sldId id="294" r:id="rId13"/>
    <p:sldId id="319" r:id="rId14"/>
    <p:sldId id="293" r:id="rId15"/>
    <p:sldId id="295" r:id="rId16"/>
    <p:sldId id="296" r:id="rId17"/>
    <p:sldId id="307" r:id="rId18"/>
    <p:sldId id="309" r:id="rId19"/>
    <p:sldId id="308" r:id="rId20"/>
    <p:sldId id="310" r:id="rId21"/>
    <p:sldId id="311" r:id="rId22"/>
    <p:sldId id="312" r:id="rId23"/>
    <p:sldId id="313" r:id="rId24"/>
    <p:sldId id="314" r:id="rId25"/>
    <p:sldId id="317" r:id="rId26"/>
    <p:sldId id="315" r:id="rId27"/>
    <p:sldId id="316" r:id="rId28"/>
    <p:sldId id="285" r:id="rId29"/>
    <p:sldId id="277" r:id="rId30"/>
  </p:sldIdLst>
  <p:sldSz cx="12192000" cy="6858000"/>
  <p:notesSz cx="7315200" cy="96012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AE16AB-46AE-4595-A314-3D91F12FDE0B}" v="17" dt="2023-09-04T07:10:18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17" autoAdjust="0"/>
  </p:normalViewPr>
  <p:slideViewPr>
    <p:cSldViewPr snapToGrid="0" showGuides="1">
      <p:cViewPr varScale="1">
        <p:scale>
          <a:sx n="44" d="100"/>
          <a:sy n="44" d="100"/>
        </p:scale>
        <p:origin x="82" y="84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7" d="100"/>
          <a:sy n="47" d="100"/>
        </p:scale>
        <p:origin x="2800" y="56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 Joukanen" userId="d761a583a1d5bc82" providerId="LiveId" clId="{54AE16AB-46AE-4595-A314-3D91F12FDE0B}"/>
    <pc:docChg chg="undo custSel addSld delSld modSld sldOrd">
      <pc:chgData name="Timo Joukanen" userId="d761a583a1d5bc82" providerId="LiveId" clId="{54AE16AB-46AE-4595-A314-3D91F12FDE0B}" dt="2023-09-04T08:06:16.306" v="336" actId="15"/>
      <pc:docMkLst>
        <pc:docMk/>
      </pc:docMkLst>
      <pc:sldChg chg="modSp mod">
        <pc:chgData name="Timo Joukanen" userId="d761a583a1d5bc82" providerId="LiveId" clId="{54AE16AB-46AE-4595-A314-3D91F12FDE0B}" dt="2023-09-04T07:13:02.735" v="123" actId="20577"/>
        <pc:sldMkLst>
          <pc:docMk/>
          <pc:sldMk cId="2313014551" sldId="276"/>
        </pc:sldMkLst>
        <pc:spChg chg="mod">
          <ac:chgData name="Timo Joukanen" userId="d761a583a1d5bc82" providerId="LiveId" clId="{54AE16AB-46AE-4595-A314-3D91F12FDE0B}" dt="2023-09-04T07:13:02.735" v="123" actId="20577"/>
          <ac:spMkLst>
            <pc:docMk/>
            <pc:sldMk cId="2313014551" sldId="276"/>
            <ac:spMk id="3" creationId="{6FCC6BDF-87EC-4F23-B999-F7E6E42E8230}"/>
          </ac:spMkLst>
        </pc:spChg>
      </pc:sldChg>
      <pc:sldChg chg="addSp modSp mod">
        <pc:chgData name="Timo Joukanen" userId="d761a583a1d5bc82" providerId="LiveId" clId="{54AE16AB-46AE-4595-A314-3D91F12FDE0B}" dt="2023-09-04T07:36:11.300" v="281" actId="20577"/>
        <pc:sldMkLst>
          <pc:docMk/>
          <pc:sldMk cId="3576003959" sldId="285"/>
        </pc:sldMkLst>
        <pc:spChg chg="mod">
          <ac:chgData name="Timo Joukanen" userId="d761a583a1d5bc82" providerId="LiveId" clId="{54AE16AB-46AE-4595-A314-3D91F12FDE0B}" dt="2023-09-04T07:36:11.300" v="281" actId="20577"/>
          <ac:spMkLst>
            <pc:docMk/>
            <pc:sldMk cId="3576003959" sldId="285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35.365" v="85"/>
          <ac:picMkLst>
            <pc:docMk/>
            <pc:sldMk cId="3576003959" sldId="285"/>
            <ac:picMk id="5" creationId="{50A6A7AC-5D9E-858F-5DAE-2435A13512A6}"/>
          </ac:picMkLst>
        </pc:picChg>
      </pc:sldChg>
      <pc:sldChg chg="addSp modSp mod">
        <pc:chgData name="Timo Joukanen" userId="d761a583a1d5bc82" providerId="LiveId" clId="{54AE16AB-46AE-4595-A314-3D91F12FDE0B}" dt="2023-09-04T07:28:29.737" v="143" actId="20577"/>
        <pc:sldMkLst>
          <pc:docMk/>
          <pc:sldMk cId="2761448753" sldId="293"/>
        </pc:sldMkLst>
        <pc:spChg chg="mod">
          <ac:chgData name="Timo Joukanen" userId="d761a583a1d5bc82" providerId="LiveId" clId="{54AE16AB-46AE-4595-A314-3D91F12FDE0B}" dt="2023-09-04T07:28:29.737" v="143" actId="20577"/>
          <ac:spMkLst>
            <pc:docMk/>
            <pc:sldMk cId="2761448753" sldId="293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8:46.382" v="71"/>
          <ac:picMkLst>
            <pc:docMk/>
            <pc:sldMk cId="2761448753" sldId="293"/>
            <ac:picMk id="5" creationId="{8CEDE517-ADE5-DD0F-4D59-8E225509AA25}"/>
          </ac:picMkLst>
        </pc:picChg>
      </pc:sldChg>
      <pc:sldChg chg="addSp modSp mod modShow">
        <pc:chgData name="Timo Joukanen" userId="d761a583a1d5bc82" providerId="LiveId" clId="{54AE16AB-46AE-4595-A314-3D91F12FDE0B}" dt="2023-09-04T08:06:16.306" v="336" actId="15"/>
        <pc:sldMkLst>
          <pc:docMk/>
          <pc:sldMk cId="1125132951" sldId="294"/>
        </pc:sldMkLst>
        <pc:spChg chg="mod">
          <ac:chgData name="Timo Joukanen" userId="d761a583a1d5bc82" providerId="LiveId" clId="{54AE16AB-46AE-4595-A314-3D91F12FDE0B}" dt="2023-09-04T08:06:16.306" v="336" actId="15"/>
          <ac:spMkLst>
            <pc:docMk/>
            <pc:sldMk cId="1125132951" sldId="294"/>
            <ac:spMk id="3" creationId="{5580AE42-2BF8-4119-89E2-D95DCC6A5697}"/>
          </ac:spMkLst>
        </pc:spChg>
        <pc:spChg chg="mod">
          <ac:chgData name="Timo Joukanen" userId="d761a583a1d5bc82" providerId="LiveId" clId="{54AE16AB-46AE-4595-A314-3D91F12FDE0B}" dt="2023-09-04T08:05:46.094" v="329" actId="20577"/>
          <ac:spMkLst>
            <pc:docMk/>
            <pc:sldMk cId="1125132951" sldId="294"/>
            <ac:spMk id="4" creationId="{23228779-9A45-441B-918F-C630DC575DE4}"/>
          </ac:spMkLst>
        </pc:spChg>
        <pc:picChg chg="add mod">
          <ac:chgData name="Timo Joukanen" userId="d761a583a1d5bc82" providerId="LiveId" clId="{54AE16AB-46AE-4595-A314-3D91F12FDE0B}" dt="2023-09-04T07:08:40.696" v="70"/>
          <ac:picMkLst>
            <pc:docMk/>
            <pc:sldMk cId="1125132951" sldId="294"/>
            <ac:picMk id="5" creationId="{8CDB5773-E31F-6FC6-B0E6-C0EB5DDE0C10}"/>
          </ac:picMkLst>
        </pc:picChg>
      </pc:sldChg>
      <pc:sldChg chg="addSp modSp mod">
        <pc:chgData name="Timo Joukanen" userId="d761a583a1d5bc82" providerId="LiveId" clId="{54AE16AB-46AE-4595-A314-3D91F12FDE0B}" dt="2023-09-04T07:30:11.095" v="192" actId="20577"/>
        <pc:sldMkLst>
          <pc:docMk/>
          <pc:sldMk cId="1131920151" sldId="295"/>
        </pc:sldMkLst>
        <pc:spChg chg="mod">
          <ac:chgData name="Timo Joukanen" userId="d761a583a1d5bc82" providerId="LiveId" clId="{54AE16AB-46AE-4595-A314-3D91F12FDE0B}" dt="2023-09-04T07:30:11.095" v="192" actId="20577"/>
          <ac:spMkLst>
            <pc:docMk/>
            <pc:sldMk cId="1131920151" sldId="295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8:51.477" v="72"/>
          <ac:picMkLst>
            <pc:docMk/>
            <pc:sldMk cId="1131920151" sldId="295"/>
            <ac:picMk id="5" creationId="{89CFD583-7BAC-2785-CD51-034684036CF9}"/>
          </ac:picMkLst>
        </pc:picChg>
      </pc:sldChg>
      <pc:sldChg chg="addSp modSp mod">
        <pc:chgData name="Timo Joukanen" userId="d761a583a1d5bc82" providerId="LiveId" clId="{54AE16AB-46AE-4595-A314-3D91F12FDE0B}" dt="2023-09-04T07:30:42.058" v="204" actId="20577"/>
        <pc:sldMkLst>
          <pc:docMk/>
          <pc:sldMk cId="1510339279" sldId="296"/>
        </pc:sldMkLst>
        <pc:spChg chg="mod">
          <ac:chgData name="Timo Joukanen" userId="d761a583a1d5bc82" providerId="LiveId" clId="{54AE16AB-46AE-4595-A314-3D91F12FDE0B}" dt="2023-09-04T07:30:42.058" v="204" actId="20577"/>
          <ac:spMkLst>
            <pc:docMk/>
            <pc:sldMk cId="1510339279" sldId="296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8:55.725" v="73"/>
          <ac:picMkLst>
            <pc:docMk/>
            <pc:sldMk cId="1510339279" sldId="296"/>
            <ac:picMk id="5" creationId="{C94AE6E4-40AA-837F-CC6C-8AED1DA7820E}"/>
          </ac:picMkLst>
        </pc:picChg>
      </pc:sldChg>
      <pc:sldChg chg="addSp modSp mod">
        <pc:chgData name="Timo Joukanen" userId="d761a583a1d5bc82" providerId="LiveId" clId="{54AE16AB-46AE-4595-A314-3D91F12FDE0B}" dt="2023-09-04T07:33:10.807" v="242" actId="6549"/>
        <pc:sldMkLst>
          <pc:docMk/>
          <pc:sldMk cId="2722301980" sldId="307"/>
        </pc:sldMkLst>
        <pc:spChg chg="mod">
          <ac:chgData name="Timo Joukanen" userId="d761a583a1d5bc82" providerId="LiveId" clId="{54AE16AB-46AE-4595-A314-3D91F12FDE0B}" dt="2023-09-04T07:33:10.807" v="242" actId="6549"/>
          <ac:spMkLst>
            <pc:docMk/>
            <pc:sldMk cId="2722301980" sldId="307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8:58.798" v="74"/>
          <ac:picMkLst>
            <pc:docMk/>
            <pc:sldMk cId="2722301980" sldId="307"/>
            <ac:picMk id="5" creationId="{8DD04980-341E-BBC6-6E2E-8E4A49873B3A}"/>
          </ac:picMkLst>
        </pc:picChg>
      </pc:sldChg>
      <pc:sldChg chg="addSp modSp mod">
        <pc:chgData name="Timo Joukanen" userId="d761a583a1d5bc82" providerId="LiveId" clId="{54AE16AB-46AE-4595-A314-3D91F12FDE0B}" dt="2023-09-04T07:45:09.342" v="283" actId="20577"/>
        <pc:sldMkLst>
          <pc:docMk/>
          <pc:sldMk cId="732019026" sldId="308"/>
        </pc:sldMkLst>
        <pc:spChg chg="mod">
          <ac:chgData name="Timo Joukanen" userId="d761a583a1d5bc82" providerId="LiveId" clId="{54AE16AB-46AE-4595-A314-3D91F12FDE0B}" dt="2023-09-04T07:45:09.342" v="283" actId="20577"/>
          <ac:spMkLst>
            <pc:docMk/>
            <pc:sldMk cId="732019026" sldId="308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06.220" v="76"/>
          <ac:picMkLst>
            <pc:docMk/>
            <pc:sldMk cId="732019026" sldId="308"/>
            <ac:picMk id="5" creationId="{8EF63837-D473-6517-3DA2-91560408E62C}"/>
          </ac:picMkLst>
        </pc:picChg>
      </pc:sldChg>
      <pc:sldChg chg="addSp modSp mod">
        <pc:chgData name="Timo Joukanen" userId="d761a583a1d5bc82" providerId="LiveId" clId="{54AE16AB-46AE-4595-A314-3D91F12FDE0B}" dt="2023-09-04T07:32:01.912" v="217" actId="20577"/>
        <pc:sldMkLst>
          <pc:docMk/>
          <pc:sldMk cId="805342856" sldId="309"/>
        </pc:sldMkLst>
        <pc:spChg chg="mod">
          <ac:chgData name="Timo Joukanen" userId="d761a583a1d5bc82" providerId="LiveId" clId="{54AE16AB-46AE-4595-A314-3D91F12FDE0B}" dt="2023-09-04T07:32:01.912" v="217" actId="20577"/>
          <ac:spMkLst>
            <pc:docMk/>
            <pc:sldMk cId="805342856" sldId="309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02.693" v="75"/>
          <ac:picMkLst>
            <pc:docMk/>
            <pc:sldMk cId="805342856" sldId="309"/>
            <ac:picMk id="5" creationId="{70076022-FEAB-8725-A437-5D41B74C19B0}"/>
          </ac:picMkLst>
        </pc:picChg>
      </pc:sldChg>
      <pc:sldChg chg="addSp modSp mod">
        <pc:chgData name="Timo Joukanen" userId="d761a583a1d5bc82" providerId="LiveId" clId="{54AE16AB-46AE-4595-A314-3D91F12FDE0B}" dt="2023-09-04T07:32:39.515" v="226" actId="20577"/>
        <pc:sldMkLst>
          <pc:docMk/>
          <pc:sldMk cId="128692152" sldId="310"/>
        </pc:sldMkLst>
        <pc:spChg chg="mod">
          <ac:chgData name="Timo Joukanen" userId="d761a583a1d5bc82" providerId="LiveId" clId="{54AE16AB-46AE-4595-A314-3D91F12FDE0B}" dt="2023-09-04T07:32:39.515" v="226" actId="20577"/>
          <ac:spMkLst>
            <pc:docMk/>
            <pc:sldMk cId="128692152" sldId="310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09.198" v="77"/>
          <ac:picMkLst>
            <pc:docMk/>
            <pc:sldMk cId="128692152" sldId="310"/>
            <ac:picMk id="5" creationId="{72617443-8370-6340-89C4-041956488359}"/>
          </ac:picMkLst>
        </pc:picChg>
      </pc:sldChg>
      <pc:sldChg chg="addSp modSp mod">
        <pc:chgData name="Timo Joukanen" userId="d761a583a1d5bc82" providerId="LiveId" clId="{54AE16AB-46AE-4595-A314-3D91F12FDE0B}" dt="2023-09-04T07:32:54.187" v="229" actId="20577"/>
        <pc:sldMkLst>
          <pc:docMk/>
          <pc:sldMk cId="2661185810" sldId="311"/>
        </pc:sldMkLst>
        <pc:spChg chg="mod">
          <ac:chgData name="Timo Joukanen" userId="d761a583a1d5bc82" providerId="LiveId" clId="{54AE16AB-46AE-4595-A314-3D91F12FDE0B}" dt="2023-09-04T07:32:54.187" v="229" actId="20577"/>
          <ac:spMkLst>
            <pc:docMk/>
            <pc:sldMk cId="2661185810" sldId="311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12.695" v="78"/>
          <ac:picMkLst>
            <pc:docMk/>
            <pc:sldMk cId="2661185810" sldId="311"/>
            <ac:picMk id="5" creationId="{951FCD66-F17B-0AE0-BC73-E5C76C11FAED}"/>
          </ac:picMkLst>
        </pc:picChg>
      </pc:sldChg>
      <pc:sldChg chg="addSp modSp mod">
        <pc:chgData name="Timo Joukanen" userId="d761a583a1d5bc82" providerId="LiveId" clId="{54AE16AB-46AE-4595-A314-3D91F12FDE0B}" dt="2023-09-04T07:33:26.649" v="246" actId="20577"/>
        <pc:sldMkLst>
          <pc:docMk/>
          <pc:sldMk cId="1343876446" sldId="312"/>
        </pc:sldMkLst>
        <pc:spChg chg="mod">
          <ac:chgData name="Timo Joukanen" userId="d761a583a1d5bc82" providerId="LiveId" clId="{54AE16AB-46AE-4595-A314-3D91F12FDE0B}" dt="2023-09-04T07:33:26.649" v="246" actId="20577"/>
          <ac:spMkLst>
            <pc:docMk/>
            <pc:sldMk cId="1343876446" sldId="312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16.266" v="79"/>
          <ac:picMkLst>
            <pc:docMk/>
            <pc:sldMk cId="1343876446" sldId="312"/>
            <ac:picMk id="5" creationId="{A0979138-68F0-EFB3-9F6F-079EC9D45B73}"/>
          </ac:picMkLst>
        </pc:picChg>
      </pc:sldChg>
      <pc:sldChg chg="addSp modSp mod">
        <pc:chgData name="Timo Joukanen" userId="d761a583a1d5bc82" providerId="LiveId" clId="{54AE16AB-46AE-4595-A314-3D91F12FDE0B}" dt="2023-09-04T07:33:42.180" v="251" actId="20577"/>
        <pc:sldMkLst>
          <pc:docMk/>
          <pc:sldMk cId="3210033250" sldId="313"/>
        </pc:sldMkLst>
        <pc:spChg chg="mod">
          <ac:chgData name="Timo Joukanen" userId="d761a583a1d5bc82" providerId="LiveId" clId="{54AE16AB-46AE-4595-A314-3D91F12FDE0B}" dt="2023-09-04T07:33:42.180" v="251" actId="20577"/>
          <ac:spMkLst>
            <pc:docMk/>
            <pc:sldMk cId="3210033250" sldId="313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18.744" v="80"/>
          <ac:picMkLst>
            <pc:docMk/>
            <pc:sldMk cId="3210033250" sldId="313"/>
            <ac:picMk id="5" creationId="{10516311-87E0-086C-18D2-D10031204DEE}"/>
          </ac:picMkLst>
        </pc:picChg>
      </pc:sldChg>
      <pc:sldChg chg="addSp modSp mod">
        <pc:chgData name="Timo Joukanen" userId="d761a583a1d5bc82" providerId="LiveId" clId="{54AE16AB-46AE-4595-A314-3D91F12FDE0B}" dt="2023-09-04T07:34:06.381" v="257" actId="20577"/>
        <pc:sldMkLst>
          <pc:docMk/>
          <pc:sldMk cId="965000720" sldId="314"/>
        </pc:sldMkLst>
        <pc:spChg chg="mod">
          <ac:chgData name="Timo Joukanen" userId="d761a583a1d5bc82" providerId="LiveId" clId="{54AE16AB-46AE-4595-A314-3D91F12FDE0B}" dt="2023-09-04T07:34:06.381" v="257" actId="20577"/>
          <ac:spMkLst>
            <pc:docMk/>
            <pc:sldMk cId="965000720" sldId="314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21.664" v="81"/>
          <ac:picMkLst>
            <pc:docMk/>
            <pc:sldMk cId="965000720" sldId="314"/>
            <ac:picMk id="5" creationId="{563DC0F8-DB78-FCD8-72AB-A2249934B382}"/>
          </ac:picMkLst>
        </pc:picChg>
      </pc:sldChg>
      <pc:sldChg chg="addSp modSp">
        <pc:chgData name="Timo Joukanen" userId="d761a583a1d5bc82" providerId="LiveId" clId="{54AE16AB-46AE-4595-A314-3D91F12FDE0B}" dt="2023-09-04T07:09:28.822" v="83"/>
        <pc:sldMkLst>
          <pc:docMk/>
          <pc:sldMk cId="1759713355" sldId="315"/>
        </pc:sldMkLst>
        <pc:picChg chg="add mod">
          <ac:chgData name="Timo Joukanen" userId="d761a583a1d5bc82" providerId="LiveId" clId="{54AE16AB-46AE-4595-A314-3D91F12FDE0B}" dt="2023-09-04T07:09:28.822" v="83"/>
          <ac:picMkLst>
            <pc:docMk/>
            <pc:sldMk cId="1759713355" sldId="315"/>
            <ac:picMk id="5" creationId="{6521D61F-3C68-0DDF-3181-ABCF520ED87A}"/>
          </ac:picMkLst>
        </pc:picChg>
      </pc:sldChg>
      <pc:sldChg chg="addSp modSp">
        <pc:chgData name="Timo Joukanen" userId="d761a583a1d5bc82" providerId="LiveId" clId="{54AE16AB-46AE-4595-A314-3D91F12FDE0B}" dt="2023-09-04T07:09:32.587" v="84"/>
        <pc:sldMkLst>
          <pc:docMk/>
          <pc:sldMk cId="3633256722" sldId="316"/>
        </pc:sldMkLst>
        <pc:picChg chg="add mod">
          <ac:chgData name="Timo Joukanen" userId="d761a583a1d5bc82" providerId="LiveId" clId="{54AE16AB-46AE-4595-A314-3D91F12FDE0B}" dt="2023-09-04T07:09:32.587" v="84"/>
          <ac:picMkLst>
            <pc:docMk/>
            <pc:sldMk cId="3633256722" sldId="316"/>
            <ac:picMk id="5" creationId="{22F0C905-9592-CB3C-AD6D-C3563C5250F6}"/>
          </ac:picMkLst>
        </pc:picChg>
      </pc:sldChg>
      <pc:sldChg chg="addSp modSp mod">
        <pc:chgData name="Timo Joukanen" userId="d761a583a1d5bc82" providerId="LiveId" clId="{54AE16AB-46AE-4595-A314-3D91F12FDE0B}" dt="2023-09-04T07:34:40.104" v="270" actId="20577"/>
        <pc:sldMkLst>
          <pc:docMk/>
          <pc:sldMk cId="42720167" sldId="317"/>
        </pc:sldMkLst>
        <pc:spChg chg="mod">
          <ac:chgData name="Timo Joukanen" userId="d761a583a1d5bc82" providerId="LiveId" clId="{54AE16AB-46AE-4595-A314-3D91F12FDE0B}" dt="2023-09-04T07:34:40.104" v="270" actId="20577"/>
          <ac:spMkLst>
            <pc:docMk/>
            <pc:sldMk cId="42720167" sldId="317"/>
            <ac:spMk id="3" creationId="{4D30748B-70CA-46EE-B036-36158F808F3F}"/>
          </ac:spMkLst>
        </pc:spChg>
        <pc:picChg chg="add mod">
          <ac:chgData name="Timo Joukanen" userId="d761a583a1d5bc82" providerId="LiveId" clId="{54AE16AB-46AE-4595-A314-3D91F12FDE0B}" dt="2023-09-04T07:09:25.126" v="82"/>
          <ac:picMkLst>
            <pc:docMk/>
            <pc:sldMk cId="42720167" sldId="317"/>
            <ac:picMk id="5" creationId="{5C977F42-BB34-CC83-D025-6420A034E637}"/>
          </ac:picMkLst>
        </pc:picChg>
      </pc:sldChg>
      <pc:sldChg chg="new del">
        <pc:chgData name="Timo Joukanen" userId="d761a583a1d5bc82" providerId="LiveId" clId="{54AE16AB-46AE-4595-A314-3D91F12FDE0B}" dt="2023-09-04T07:10:26.034" v="87" actId="2696"/>
        <pc:sldMkLst>
          <pc:docMk/>
          <pc:sldMk cId="1739049537" sldId="318"/>
        </pc:sldMkLst>
      </pc:sldChg>
      <pc:sldChg chg="ord">
        <pc:chgData name="Timo Joukanen" userId="d761a583a1d5bc82" providerId="LiveId" clId="{54AE16AB-46AE-4595-A314-3D91F12FDE0B}" dt="2023-09-04T08:05:00.264" v="300"/>
        <pc:sldMkLst>
          <pc:docMk/>
          <pc:sldMk cId="391889647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47F81-45BC-4B55-BF78-CEDA8C87DBD7}" type="datetimeFigureOut">
              <a:rPr lang="fi-FI" smtClean="0"/>
              <a:t>4.9.2023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31521" y="4620579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3" y="9119476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143588" y="9119476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97B14-1F88-4453-9969-0486C16AAA8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27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3C3999-1526-4A19-945D-F79D2F187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Pääotsikko aina logon kanssa</a:t>
            </a:r>
          </a:p>
        </p:txBody>
      </p:sp>
    </p:spTree>
    <p:extLst>
      <p:ext uri="{BB962C8B-B14F-4D97-AF65-F5344CB8AC3E}">
        <p14:creationId xmlns:p14="http://schemas.microsoft.com/office/powerpoint/2010/main" val="163137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E0C3E-F52B-4352-9CAD-191A2932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A84438-354D-4E38-BAAC-304305FF3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2DE7809-3A20-4987-81CF-7CE651643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8D9680F-E952-4D11-9737-3E75FAFD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4F6-B817-4F1E-8922-E6F85ED71463}" type="datetime1">
              <a:rPr lang="fi-FI" smtClean="0"/>
              <a:t>4.9.2023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875D4FC-738E-449B-9FFD-4DDDA33C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B945A6D-E993-48A8-AC09-299F9C76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64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27D323-D09E-4FE8-8BFA-25B726A1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A447047-2B30-4C15-8B08-6C130CB4A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1B9558-4A00-4F2A-92A6-46BECB86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5490000-70E6-4DD1-A25B-2393C6336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4E9000A-9B50-4AE8-9A40-0D41D9781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D8C2DDA-6CFE-4EE6-A862-BABD4CFF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49E-289E-4F9F-8E5B-EE54166C8872}" type="datetime1">
              <a:rPr lang="fi-FI" smtClean="0"/>
              <a:t>4.9.2023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81EEF58-1DAF-4FFB-98AB-1DBF979C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8798ED7-FE5C-431D-B8F8-60D3619F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97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3E4DBBA-FA7F-4A54-8F23-3F9B09CC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3AE-C78C-44DF-8622-F48D19C88B35}" type="datetime1">
              <a:rPr lang="fi-FI" smtClean="0"/>
              <a:t>4.9.2023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CAAACE-59F7-4133-AD5D-8437B027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B549E8-767E-43FC-81D5-1E472635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49C0C-01F7-4116-B8F5-1ACA68130D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96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686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59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444043-591A-405E-B1EE-55E805A79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Piiri 107-A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3056E-DD84-48E4-96B4-34008FF3B99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Muokkaa tekstin perustyyliä</a:t>
            </a:r>
          </a:p>
        </p:txBody>
      </p:sp>
    </p:spTree>
    <p:extLst>
      <p:ext uri="{BB962C8B-B14F-4D97-AF65-F5344CB8AC3E}">
        <p14:creationId xmlns:p14="http://schemas.microsoft.com/office/powerpoint/2010/main" val="150638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3BE03-2970-414A-BE04-18F4CB3997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Pääotsikko aina logon kanssa</a:t>
            </a:r>
          </a:p>
        </p:txBody>
      </p:sp>
    </p:spTree>
    <p:extLst>
      <p:ext uri="{BB962C8B-B14F-4D97-AF65-F5344CB8AC3E}">
        <p14:creationId xmlns:p14="http://schemas.microsoft.com/office/powerpoint/2010/main" val="340332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9949E9-1791-4294-BA79-F9F0F372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44C798-9455-41C2-8F71-524553C83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CB24F6A-3DFE-412F-913D-DE9054BE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9BC90-91E8-4714-90F6-004E5F24FA4D}" type="datetime1">
              <a:rPr lang="fi-FI" smtClean="0"/>
              <a:t>4.9.2023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B1999B-74A9-4EC4-9183-00F2E777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B7D105-DFF1-410A-BE31-42588467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55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B0FB6-5C07-473E-9BDA-371E0A47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C50BEB3-21C5-4EE2-8DC3-CD6E884B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0CD3-1342-464B-AA58-A7F512D122B5}" type="datetime1">
              <a:rPr lang="fi-FI" smtClean="0"/>
              <a:t>4.9.2023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D446D-3330-4B0B-AAC8-4407EEAA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A16A05F-E6E9-4468-AB6B-49585C9F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112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D8EBD8-B6EF-4F80-B6EA-21BCA664C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8AE904-1E21-4608-A956-E6A19D2C4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2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A33DC89-F7DE-44B9-8E2A-7C88AB77E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E5CF19-1C2B-4796-BC55-0F548A3F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8CB5-02D3-45DB-989A-3D23E3A11A3E}" type="datetime1">
              <a:rPr lang="fi-FI" smtClean="0"/>
              <a:t>4.9.2023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449FB4-5995-481E-B2F3-D3C6DD47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C45554-81C8-4405-BB1D-3292C8CF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92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D9D2A4-893C-46AC-9030-1997BCDD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76" y="365125"/>
            <a:ext cx="10515600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6BAC12-4A60-4447-A1B9-77BCCCFE3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77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4D36EEE-11C5-415A-8E48-BA3DF86FC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940" y="2505075"/>
            <a:ext cx="5157787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586C84D-7FEF-4F69-ADAD-27034CA0A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186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36FC4B1-496B-4C61-8BA3-9D879AB66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864" y="2505075"/>
            <a:ext cx="5183188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BD2059B-33D9-4EE9-A6E3-8AE749B8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02FF-2DDF-46BE-BEC0-AFEB674EDB01}" type="datetime1">
              <a:rPr lang="fi-FI" smtClean="0"/>
              <a:t>4.9.2023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F26B213-1157-4143-AC36-8C64EB6A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989C478-2770-4219-86FD-3B9A57AB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1A97-14C8-4520-B718-EE20F5032B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6623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28258E-4994-4FF0-9DED-112D2389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446A66-5E9E-48CE-B874-048D3714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DC1A38-09B4-400A-BD8A-0CF57379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ADA3-E052-4821-88EA-1CAB1A5C7163}" type="datetime1">
              <a:rPr lang="fi-FI" smtClean="0"/>
              <a:t>4.9.2023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A88948-945F-432A-AF57-94D5B1D2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71EAFF-D963-416C-AD3F-D8B7B587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212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2D29F5-DF90-405B-AF8D-C2ADD4CE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7F049C0-BD09-49FF-A168-1B09AB6F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740B-4750-43A4-9AFA-DC5398B7B459}" type="datetime1">
              <a:rPr lang="fi-FI" smtClean="0"/>
              <a:t>4.9.2023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1677E5E-5D1C-4661-AA35-3745568B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4CE4D59-F2B2-44A5-859B-F59B5E0AF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031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ellow Bar">
            <a:extLst>
              <a:ext uri="{FF2B5EF4-FFF2-40B4-BE49-F238E27FC236}">
                <a16:creationId xmlns:a16="http://schemas.microsoft.com/office/drawing/2014/main" id="{7F6D81CC-5920-40C5-8869-32EF0EF337ED}"/>
              </a:ext>
            </a:extLst>
          </p:cNvPr>
          <p:cNvSpPr/>
          <p:nvPr userDrawn="1"/>
        </p:nvSpPr>
        <p:spPr>
          <a:xfrm>
            <a:off x="1066799" y="3895726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6214D05-5CC7-470A-8130-A8FEC7699B8E}"/>
              </a:ext>
            </a:extLst>
          </p:cNvPr>
          <p:cNvSpPr txBox="1"/>
          <p:nvPr userDrawn="1"/>
        </p:nvSpPr>
        <p:spPr>
          <a:xfrm>
            <a:off x="944880" y="1606550"/>
            <a:ext cx="4240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</a:t>
            </a:r>
            <a:endParaRPr lang="fi-FI" sz="4800" dirty="0"/>
          </a:p>
        </p:txBody>
      </p:sp>
      <p:sp>
        <p:nvSpPr>
          <p:cNvPr id="14" name="Otsikon paikkamerkki 13">
            <a:extLst>
              <a:ext uri="{FF2B5EF4-FFF2-40B4-BE49-F238E27FC236}">
                <a16:creationId xmlns:a16="http://schemas.microsoft.com/office/drawing/2014/main" id="{593D2BDF-F60E-4F49-933E-B91897B1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4021247"/>
            <a:ext cx="5257800" cy="153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Pääotsikko aina logon kanssa</a:t>
            </a:r>
          </a:p>
        </p:txBody>
      </p:sp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EC51B871-63B6-44F2-8402-566E1DAA3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  <p:sp>
        <p:nvSpPr>
          <p:cNvPr id="10" name="Otsikon paikkamerkki 13">
            <a:extLst>
              <a:ext uri="{FF2B5EF4-FFF2-40B4-BE49-F238E27FC236}">
                <a16:creationId xmlns:a16="http://schemas.microsoft.com/office/drawing/2014/main" id="{E30CABFF-AC4F-4C04-8916-DFD13D105147}"/>
              </a:ext>
            </a:extLst>
          </p:cNvPr>
          <p:cNvSpPr txBox="1">
            <a:spLocks/>
          </p:cNvSpPr>
          <p:nvPr userDrawn="1"/>
        </p:nvSpPr>
        <p:spPr>
          <a:xfrm>
            <a:off x="949569" y="3173581"/>
            <a:ext cx="1906966" cy="557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600" b="1" dirty="0"/>
              <a:t>MD 107 Finland</a:t>
            </a:r>
          </a:p>
        </p:txBody>
      </p:sp>
    </p:spTree>
    <p:extLst>
      <p:ext uri="{BB962C8B-B14F-4D97-AF65-F5344CB8AC3E}">
        <p14:creationId xmlns:p14="http://schemas.microsoft.com/office/powerpoint/2010/main" val="23870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7A92ED2-7C49-4A09-9F21-5F0CEC1B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02" y="3171972"/>
            <a:ext cx="3910685" cy="550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Piiri 107-A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5A51EC-3F79-4F26-A9F7-53458BCA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339" y="4160889"/>
            <a:ext cx="4705350" cy="151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Pääotsikko aina logon kanssa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1662BA8-B3FF-4388-8441-6B0F43CAD305}"/>
              </a:ext>
            </a:extLst>
          </p:cNvPr>
          <p:cNvSpPr txBox="1"/>
          <p:nvPr userDrawn="1"/>
        </p:nvSpPr>
        <p:spPr>
          <a:xfrm>
            <a:off x="942974" y="1613534"/>
            <a:ext cx="4050665" cy="158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</a:rPr>
              <a:t>Clubs</a:t>
            </a:r>
            <a:r>
              <a:rPr lang="fi-FI" sz="4800" b="1" dirty="0">
                <a:solidFill>
                  <a:schemeClr val="bg1"/>
                </a:solidFill>
              </a:rPr>
              <a:t> International</a:t>
            </a: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85650F03-2F06-4860-A3C2-65328E2308DB}"/>
              </a:ext>
            </a:extLst>
          </p:cNvPr>
          <p:cNvSpPr/>
          <p:nvPr userDrawn="1"/>
        </p:nvSpPr>
        <p:spPr>
          <a:xfrm>
            <a:off x="1053499" y="3891260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D98BA294-F579-468D-BB43-FC5FD90159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20302D1-C238-4726-B983-5D927484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45" y="3860939"/>
            <a:ext cx="4311474" cy="1806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Pääotsikko aina logon kanssa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9687B230-BCAF-4349-8434-4558A7025A62}"/>
              </a:ext>
            </a:extLst>
          </p:cNvPr>
          <p:cNvSpPr/>
          <p:nvPr userDrawn="1"/>
        </p:nvSpPr>
        <p:spPr>
          <a:xfrm>
            <a:off x="1066799" y="3781426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4319AB8-B701-4045-9424-E5BF8A307B80}"/>
              </a:ext>
            </a:extLst>
          </p:cNvPr>
          <p:cNvSpPr/>
          <p:nvPr userDrawn="1"/>
        </p:nvSpPr>
        <p:spPr>
          <a:xfrm>
            <a:off x="934720" y="1605280"/>
            <a:ext cx="4237672" cy="1582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</a:t>
            </a:r>
            <a:endParaRPr lang="fi-FI" sz="4800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7191D7CD-6B39-443C-ACB2-C3136842B8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10" y="3195260"/>
            <a:ext cx="4311474" cy="4205848"/>
          </a:xfrm>
          <a:prstGeom prst="rect">
            <a:avLst/>
          </a:prstGeom>
        </p:spPr>
      </p:pic>
      <p:sp>
        <p:nvSpPr>
          <p:cNvPr id="11" name="Otsikon paikkamerkki 1">
            <a:extLst>
              <a:ext uri="{FF2B5EF4-FFF2-40B4-BE49-F238E27FC236}">
                <a16:creationId xmlns:a16="http://schemas.microsoft.com/office/drawing/2014/main" id="{842EF726-2632-4FA6-A4C4-FC02CC613C8D}"/>
              </a:ext>
            </a:extLst>
          </p:cNvPr>
          <p:cNvSpPr txBox="1">
            <a:spLocks/>
          </p:cNvSpPr>
          <p:nvPr userDrawn="1"/>
        </p:nvSpPr>
        <p:spPr>
          <a:xfrm>
            <a:off x="962025" y="3096260"/>
            <a:ext cx="3235960" cy="675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Piiri 107-A</a:t>
            </a:r>
          </a:p>
        </p:txBody>
      </p:sp>
    </p:spTree>
    <p:extLst>
      <p:ext uri="{BB962C8B-B14F-4D97-AF65-F5344CB8AC3E}">
        <p14:creationId xmlns:p14="http://schemas.microsoft.com/office/powerpoint/2010/main" val="281120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E2EE77E-2AF1-4FAA-BC0A-E53C6D55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9C06392-D057-40A9-9C4F-671CF0FD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364" y="1868556"/>
            <a:ext cx="10499035" cy="436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90BC8C-FB8F-4556-813E-79408A007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6862E-A812-4061-8F60-0AAC2B1F990F}" type="datetime1">
              <a:rPr lang="fi-FI" smtClean="0"/>
              <a:t>4.9.2023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4448D1-9F24-4AFD-A0DD-8546BF2CB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107-D piiri Pressa-koulutus 28.8.2023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3C9634E5-1E2E-4531-8881-7F386290409A}"/>
              </a:ext>
            </a:extLst>
          </p:cNvPr>
          <p:cNvSpPr/>
          <p:nvPr userDrawn="1"/>
        </p:nvSpPr>
        <p:spPr>
          <a:xfrm>
            <a:off x="1039532" y="1610625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8" name="Emblem - Black">
            <a:extLst>
              <a:ext uri="{FF2B5EF4-FFF2-40B4-BE49-F238E27FC236}">
                <a16:creationId xmlns:a16="http://schemas.microsoft.com/office/drawing/2014/main" id="{D7A50365-A39D-40E1-8762-DB2C8DDFE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"/>
          </a:blip>
          <a:srcRect r="22250" b="12347"/>
          <a:stretch/>
        </p:blipFill>
        <p:spPr>
          <a:xfrm>
            <a:off x="6999111" y="1349175"/>
            <a:ext cx="5192890" cy="5546926"/>
          </a:xfrm>
          <a:prstGeom prst="rect">
            <a:avLst/>
          </a:prstGeom>
        </p:spPr>
      </p:pic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5384531-88AB-4A8C-AD19-4F409F7C0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B3362-C27E-434E-9452-FC7800EAD2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4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3" r:id="rId2"/>
    <p:sldLayoutId id="2147483755" r:id="rId3"/>
    <p:sldLayoutId id="21474837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411C579-9A81-4194-884F-67070C54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1AD42B-BD85-4DB6-A196-F258D576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61C611-01A2-41A5-A2DF-0E9B00738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494B3-26D4-48C8-9603-13BFFBC7958A}" type="datetime1">
              <a:rPr lang="fi-FI" smtClean="0"/>
              <a:t>4.9.2023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051B63-F067-41C0-BC09-D75E0F6A5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107-D piiri Pressa-koulutus 28.8.2023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3B63AD-8041-4C29-B691-18C37CD05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B691C-E57C-4215-BE51-9F50F3A32B8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89DF694E-CC97-4208-8597-8A3F5726EBE8}"/>
              </a:ext>
            </a:extLst>
          </p:cNvPr>
          <p:cNvSpPr/>
          <p:nvPr userDrawn="1"/>
        </p:nvSpPr>
        <p:spPr>
          <a:xfrm>
            <a:off x="5370870" y="168685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Emblem - Black">
            <a:extLst>
              <a:ext uri="{FF2B5EF4-FFF2-40B4-BE49-F238E27FC236}">
                <a16:creationId xmlns:a16="http://schemas.microsoft.com/office/drawing/2014/main" id="{8EB96D47-C744-4CFD-9780-85B39CBA3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"/>
          </a:blip>
          <a:srcRect r="22250" b="12347"/>
          <a:stretch/>
        </p:blipFill>
        <p:spPr>
          <a:xfrm>
            <a:off x="6999111" y="1415850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3" r:id="rId2"/>
    <p:sldLayoutId id="2147483791" r:id="rId3"/>
    <p:sldLayoutId id="2147483792" r:id="rId4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E410A5-17BF-461A-A1E0-E89486E99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625BB-9C34-45CC-A184-72A14321F7F9}" type="datetime1">
              <a:rPr lang="fi-FI" smtClean="0"/>
              <a:t>4.9.2023</a:t>
            </a:fld>
            <a:endParaRPr lang="fi-FI"/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85AA9A6D-D7E1-4A9C-8CE7-1D29F7138EE5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8" name="Emblem - White" descr="lionlogo_white.eps">
            <a:extLst>
              <a:ext uri="{FF2B5EF4-FFF2-40B4-BE49-F238E27FC236}">
                <a16:creationId xmlns:a16="http://schemas.microsoft.com/office/drawing/2014/main" id="{76F4D22A-A3A7-4BBD-A1A3-78A3F5192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A9A3A73-E4A2-49CA-AA4A-3CE27C4F3EE9}"/>
              </a:ext>
            </a:extLst>
          </p:cNvPr>
          <p:cNvSpPr txBox="1"/>
          <p:nvPr userDrawn="1"/>
        </p:nvSpPr>
        <p:spPr>
          <a:xfrm>
            <a:off x="4667250" y="4143375"/>
            <a:ext cx="2861310" cy="1071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</a:p>
          <a:p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691CC5B-608B-4EBC-B754-647408A79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107-D piiri Pressa-koulutus 28.8.2023</a:t>
            </a:r>
          </a:p>
        </p:txBody>
      </p:sp>
    </p:spTree>
    <p:extLst>
      <p:ext uri="{BB962C8B-B14F-4D97-AF65-F5344CB8AC3E}">
        <p14:creationId xmlns:p14="http://schemas.microsoft.com/office/powerpoint/2010/main" val="103271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684A11DB-36BF-4290-AD8A-9AA1303A3E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8" name="Yellow Bar">
            <a:extLst>
              <a:ext uri="{FF2B5EF4-FFF2-40B4-BE49-F238E27FC236}">
                <a16:creationId xmlns:a16="http://schemas.microsoft.com/office/drawing/2014/main" id="{C2B2E9D6-1C54-49B1-A1CF-453CEC33016E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A3144AE-5FCC-4C0E-814E-2215A3F5A65A}"/>
              </a:ext>
            </a:extLst>
          </p:cNvPr>
          <p:cNvSpPr/>
          <p:nvPr userDrawn="1"/>
        </p:nvSpPr>
        <p:spPr>
          <a:xfrm>
            <a:off x="4840574" y="4153050"/>
            <a:ext cx="2510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12877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blem - White" descr="lionlogo_white.eps">
            <a:extLst>
              <a:ext uri="{FF2B5EF4-FFF2-40B4-BE49-F238E27FC236}">
                <a16:creationId xmlns:a16="http://schemas.microsoft.com/office/drawing/2014/main" id="{8EBCA11C-2058-44EF-9307-D71881AEAE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780279"/>
            <a:ext cx="1751259" cy="1708355"/>
          </a:xfrm>
          <a:prstGeom prst="rect">
            <a:avLst/>
          </a:prstGeom>
        </p:spPr>
      </p:pic>
      <p:sp>
        <p:nvSpPr>
          <p:cNvPr id="8" name="Yellow Bar">
            <a:extLst>
              <a:ext uri="{FF2B5EF4-FFF2-40B4-BE49-F238E27FC236}">
                <a16:creationId xmlns:a16="http://schemas.microsoft.com/office/drawing/2014/main" id="{8A82F292-20FF-4427-8070-FB04CAEAD266}"/>
              </a:ext>
            </a:extLst>
          </p:cNvPr>
          <p:cNvSpPr/>
          <p:nvPr userDrawn="1"/>
        </p:nvSpPr>
        <p:spPr>
          <a:xfrm>
            <a:off x="5359216" y="3878837"/>
            <a:ext cx="1476375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0E0238D-C2A2-4C4C-BDCB-3D9D68EA79D9}"/>
              </a:ext>
            </a:extLst>
          </p:cNvPr>
          <p:cNvSpPr/>
          <p:nvPr userDrawn="1"/>
        </p:nvSpPr>
        <p:spPr>
          <a:xfrm>
            <a:off x="4820920" y="4167790"/>
            <a:ext cx="25501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400" b="1" dirty="0">
                <a:solidFill>
                  <a:schemeClr val="bg1"/>
                </a:solidFill>
                <a:latin typeface="Ariel"/>
                <a:ea typeface="Helvetica Neue" charset="0"/>
                <a:cs typeface="Helvetica Neue" charset="0"/>
              </a:rPr>
              <a:t>Kiitos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55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fi" TargetMode="External"/><Relationship Id="rId2" Type="http://schemas.openxmlformats.org/officeDocument/2006/relationships/hyperlink" Target="https://www.lions.fi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www.lionsclubs.org/fi/resources-for-members/resource-center/club-president-vice-presiden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325A91-C652-4BF1-B219-DEB30734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MD 107-D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CC6BDF-87EC-4F23-B999-F7E6E42E8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338" y="4160889"/>
            <a:ext cx="5577157" cy="1833511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Presidenttikoulutus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2022-23 D-GLT Nina Moilanen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muokannut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D-GLT Timo Joukanen D-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piirin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käyttöön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213DD-F552-75C7-E225-AB777B87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538" y="792591"/>
            <a:ext cx="220694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4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Marras-joulukuu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klubialoitteet ja ehdotukset piirikuvernööriksi/liiton puheenjohtajaksi valmisteluun.</a:t>
            </a:r>
          </a:p>
          <a:p>
            <a:pPr marL="1028700" lvl="1" indent="-342900"/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aloitteiden ja kannatustodistusten oltava perillä 15.1.2024 mennessä.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nuorisovaihtoon ilmoittaminen.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klubin itsenäisyyspäivän ja joulunajan perinteet.</a:t>
            </a:r>
            <a:endParaRPr lang="fi-FI" sz="18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C6C012-E3C2-F869-E16B-27448616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72617443-8370-6340-89C4-0419564883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2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Tammikuu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Lions-viikko (Melvin Jonesin syntymäpäivä 13.1.).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kv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-jäsenmaksu erääntyy 31.1.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klubialoitteet piirikuvernöörille tai Lions-Liittoon perillä 15.1.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osallistuminen aluefoorumeihin yhdessä sihteerin ja rahastonhoitajan kanssa.</a:t>
            </a: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71335B6-DB4D-35CC-363B-373B23F7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951FCD66-F17B-0AE0-BC73-E5C76C11F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8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Helmi-maaliskuu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valmistautuminen vaalikokoukseen (kutsu 14 pv ennen).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uuden hallituksen esittely maaliskuun klubikokouksessa.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edustajat piirin vuosikokoukseen, ilmoittautumiset, valtakirjat.</a:t>
            </a: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7FDA161-D8D2-A4D5-820B-00B73C18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A0979138-68F0-EFB3-9F6F-079EC9D45B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Huhtikuu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vaalikokous, uuden hallituksen valinta ja toimintasuunnitelman ja talousarvion esittely.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edustajat liiton vuosikokoukseen, ilmoittautumiset, valtakirjat.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tulevien klubivirkailijoiden koulutukset.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osallistuminen Piirin vuosikokoukseen 22.4.2024 Kouvolassa yhdessä sihteerin ja rahastonhoitajan kanssa.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6D8760-94A9-9030-6370-805280E1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10516311-87E0-086C-18D2-D1003120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3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Touko-kesäkuu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klubin perustiedot </a:t>
            </a: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MyLCI:in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 15.5.2024 mennessä.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hallituksen vaihtokokouksen valmistelu.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varmista, että jäsenraportit tehdään ajallaan, jotta uudet jäsenmaksut perustuvat oikeaan jäsenmäärään.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varmista, että maksut on hoidettu </a:t>
            </a: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LCI:lle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 ja Lions-liittoon.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osallistuminen Suomen Lions-liiton vuosikokoukseen Turussa, yhdessä klubilaisten kanssa.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FC4311B-E5FF-8134-0A2D-AEDE2966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563DC0F8-DB78-FCD8-72AB-A2249934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0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Uuden</a:t>
            </a:r>
            <a:r>
              <a:rPr lang="en-GB" dirty="0"/>
              <a:t> </a:t>
            </a:r>
            <a:r>
              <a:rPr lang="en-GB" dirty="0" err="1"/>
              <a:t>jäsenen</a:t>
            </a:r>
            <a:r>
              <a:rPr lang="en-GB" dirty="0"/>
              <a:t> </a:t>
            </a:r>
            <a:r>
              <a:rPr lang="en-GB" dirty="0" err="1"/>
              <a:t>vastaanotto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Tee tilaisuudesta juhlallinen - onnistunut vastaanottotilaisuus säilyy heidän mielessään koko loppuelämän.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Kummin rooli on tärkeä (uuden lionin passi).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Huolehdi perusteellisesta perehdyttämisestä </a:t>
            </a:r>
            <a:r>
              <a:rPr lang="fi-FI" sz="2000" dirty="0" err="1">
                <a:solidFill>
                  <a:srgbClr val="153E82"/>
                </a:solidFill>
                <a:latin typeface="Arial" panose="020B0604020202020204" pitchFamily="34" charset="0"/>
              </a:rPr>
              <a:t>lions</a:t>
            </a: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-toimintaan ja klubin tapoihin (piirin uuden jäsenen perehdytys).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E9F167C-1232-8B26-3B8D-E9700BA15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5C977F42-BB34-CC83-D025-6420A034E6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Palkitsemiset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364" y="1800294"/>
            <a:ext cx="10807744" cy="4624319"/>
          </a:xfrm>
        </p:spPr>
        <p:txBody>
          <a:bodyPr>
            <a:normAutofit fontScale="85000" lnSpcReduction="20000"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Sihteerin palkinto G-125 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Rahastonhoitajan palkinto G-125 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Toimikunnan puheenjohtajan palkinto G-125 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Tiedottajan/klubijulkaisijan palkinto G-149 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Tunnustuspalkinto ansioituneelle </a:t>
            </a:r>
            <a:r>
              <a:rPr lang="fi-FI" sz="2400" dirty="0" err="1">
                <a:solidFill>
                  <a:srgbClr val="153E82"/>
                </a:solidFill>
                <a:latin typeface="Arial" panose="020B0604020202020204" pitchFamily="34" charset="0"/>
              </a:rPr>
              <a:t>lionille</a:t>
            </a: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 G-168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Lisäksi muita 100 %:n </a:t>
            </a:r>
            <a:r>
              <a:rPr lang="fi-FI" sz="2400" dirty="0" err="1">
                <a:solidFill>
                  <a:srgbClr val="153E82"/>
                </a:solidFill>
                <a:latin typeface="Arial" panose="020B0604020202020204" pitchFamily="34" charset="0"/>
              </a:rPr>
              <a:t>Chervoneita</a:t>
            </a: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 ym.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Palkintoja voi tilata päämajasta tai liiton toimistosta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53E8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Hallintotili on näissä käyttötili</a:t>
            </a:r>
            <a:endParaRPr lang="fi-FI" sz="1800" dirty="0">
              <a:solidFill>
                <a:srgbClr val="153E82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EF69168-ED4C-79CB-8D2D-DE5A6286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6521D61F-3C68-0DDF-3181-ABCF520ED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1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Palkitsemiset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Harkitse yhdessä klubin hallituksen kanssa, voiko joku jäsenistä ansaita </a:t>
            </a:r>
            <a:r>
              <a:rPr lang="fi-FI" sz="2000" dirty="0" err="1">
                <a:solidFill>
                  <a:srgbClr val="153E82"/>
                </a:solidFill>
                <a:latin typeface="Arial" panose="020B0604020202020204" pitchFamily="34" charset="0"/>
              </a:rPr>
              <a:t>Melvin</a:t>
            </a: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 Jones-jäsenyyden tai Lions-Ritari-arvon.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>
                <a:solidFill>
                  <a:srgbClr val="153E82"/>
                </a:solidFill>
                <a:latin typeface="Arial" panose="020B0604020202020204" pitchFamily="34" charset="0"/>
              </a:rPr>
              <a:t>Melvin</a:t>
            </a: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 Jones-jäsenyys maksaa 1000 USD ja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53E82"/>
                </a:solidFill>
                <a:latin typeface="Arial" panose="020B0604020202020204" pitchFamily="34" charset="0"/>
              </a:rPr>
              <a:t>Lions-Ritari arvo 850 euroa.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53E8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Aktiviteettitili on näissä käyttötili</a:t>
            </a: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D323AD-5C2E-544F-E543-4904AA6C3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22F0C905-9592-CB3C-AD6D-C3563C52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5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Tukea</a:t>
            </a:r>
            <a:r>
              <a:rPr lang="en-GB" dirty="0"/>
              <a:t> </a:t>
            </a:r>
            <a:r>
              <a:rPr lang="en-GB" dirty="0" err="1"/>
              <a:t>tehtävääsi</a:t>
            </a:r>
            <a:r>
              <a:rPr lang="en-GB" dirty="0"/>
              <a:t>			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1690688"/>
            <a:ext cx="10499035" cy="4368041"/>
          </a:xfrm>
        </p:spPr>
        <p:txBody>
          <a:bodyPr>
            <a:normAutofit lnSpcReduction="10000"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Klubin edellisiltä presidenteiltä ja virkailijoilta.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Koulutus- ja valmennustapahtumista.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Piiri- ja aluefoorumeista.</a:t>
            </a:r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Piirin virkailijoilta, erityisesti lohkosi puheenjohtajalta.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Kollegoilta.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MyLion Learn-osio.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Piirin kotisivuilta:			</a:t>
            </a:r>
            <a:r>
              <a:rPr lang="fi-FI" sz="1800" u="sng" dirty="0">
                <a:solidFill>
                  <a:srgbClr val="0462C1"/>
                </a:solidFill>
                <a:latin typeface="Arial" panose="020B0604020202020204" pitchFamily="34" charset="0"/>
              </a:rPr>
              <a:t>https://www.verkkoviestin.fi/d-piiri/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Liiton kotisivuilta:			</a:t>
            </a:r>
            <a:r>
              <a:rPr lang="fi-FI" sz="1800" dirty="0">
                <a:solidFill>
                  <a:srgbClr val="0462C1"/>
                </a:solidFill>
                <a:latin typeface="Arial" panose="020B0604020202020204" pitchFamily="34" charset="0"/>
                <a:hlinkClick r:id="rId2"/>
              </a:rPr>
              <a:t>https://www.lions.fi/</a:t>
            </a:r>
            <a:endParaRPr lang="fi-FI" sz="1800" dirty="0">
              <a:solidFill>
                <a:srgbClr val="0462C1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Kansainvälisen järjestön kotisivuilta:	</a:t>
            </a: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  <a:hlinkClick r:id="rId3"/>
              </a:rPr>
              <a:t>https://www.lionsclubs.org/fi</a:t>
            </a:r>
            <a:endParaRPr lang="fi-FI" sz="18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Presidentin e-kirja: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  <a:hlinkClick r:id="rId4"/>
              </a:rPr>
              <a:t>https://www.lionsclubs.org/fi/resources-for-members/resource-center/club-president-vice-president</a:t>
            </a:r>
            <a:endParaRPr lang="fi-FI" sz="18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0462C1"/>
              </a:solidFill>
              <a:latin typeface="Arial" panose="020B0604020202020204" pitchFamily="34" charset="0"/>
            </a:endParaRPr>
          </a:p>
          <a:p>
            <a:endParaRPr lang="fi-FI" sz="2000" dirty="0">
              <a:solidFill>
                <a:srgbClr val="00338D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A877BE-4E31-773A-D194-849C9F70A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50A6A7AC-5D9E-858F-5DAE-2435A13512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03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5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0ED61F-3DAE-4F33-A3E2-16062BC6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Presidenttivalmennus</a:t>
            </a:r>
            <a:r>
              <a:rPr lang="en-GB" dirty="0"/>
              <a:t> 2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80AE42-2BF8-4119-89E2-D95DCC6A5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9809" y="1690688"/>
            <a:ext cx="5181600" cy="4665662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fi-FI" sz="2200" b="0" i="0" u="none" strike="noStrike" baseline="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Presidenttivalmennus </a:t>
            </a:r>
            <a:r>
              <a:rPr lang="fi-FI" sz="2200" b="0" i="0" u="none" strike="noStrike" baseline="0" dirty="0">
                <a:solidFill>
                  <a:srgbClr val="00338D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– Diojen sisältö</a:t>
            </a:r>
          </a:p>
          <a:p>
            <a:pPr algn="l"/>
            <a:endParaRPr lang="fi-FI" sz="2200" b="0" i="0" u="none" strike="noStrike" baseline="0" dirty="0">
              <a:solidFill>
                <a:srgbClr val="00338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700" lvl="1" indent="-342900"/>
            <a:r>
              <a:rPr lang="fi-FI" sz="18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Lyhyt video: TÄTÄ ON LIONS</a:t>
            </a:r>
          </a:p>
          <a:p>
            <a:pPr marL="1028700" lvl="1" indent="-34290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klubi järjestön osana</a:t>
            </a:r>
            <a:endParaRPr lang="fi-FI" sz="2000" b="0" i="0" u="none" strike="noStrike" baseline="0" dirty="0">
              <a:solidFill>
                <a:srgbClr val="00338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700" lvl="1" indent="-342900"/>
            <a:r>
              <a:rPr lang="fi-FI" sz="2000" b="0" i="0" u="none" strike="noStrike" baseline="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Lions toimijatasot</a:t>
            </a:r>
          </a:p>
          <a:p>
            <a:pPr marL="1028700" lvl="1" indent="-342900"/>
            <a:r>
              <a:rPr lang="fi-FI" sz="2000" b="0" i="0" u="none" strike="noStrike" baseline="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presidentin virka ja toimenkuva</a:t>
            </a:r>
          </a:p>
          <a:p>
            <a:pPr marL="1028700" lvl="1" indent="-342900"/>
            <a:r>
              <a:rPr lang="fi-FI" sz="2000" b="0" i="0" u="none" strike="noStrike" baseline="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kauden valmistelu</a:t>
            </a:r>
          </a:p>
          <a:p>
            <a:pPr marL="1028700" lvl="1" indent="-34290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toimintasuunnitelma</a:t>
            </a:r>
          </a:p>
          <a:p>
            <a:pPr marL="1028700" lvl="1" indent="-342900"/>
            <a:r>
              <a:rPr lang="fi-FI" sz="2000" b="0" i="0" u="none" strike="noStrike" baseline="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presidentin </a:t>
            </a:r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roolit ja johtaminen</a:t>
            </a:r>
          </a:p>
          <a:p>
            <a:pPr marL="1028700" lvl="1" indent="-34290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tukea presidentin tehtävään</a:t>
            </a: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228779-9A45-441B-918F-C630DC575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" y="1692708"/>
            <a:ext cx="5181600" cy="4663642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i-FI" sz="22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Presidentin käytännön työkalut – </a:t>
            </a:r>
            <a:r>
              <a:rPr lang="fi-FI" sz="2200" dirty="0">
                <a:solidFill>
                  <a:srgbClr val="00338D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Diojen sisältö</a:t>
            </a:r>
          </a:p>
          <a:p>
            <a:r>
              <a:rPr lang="fi-FI" sz="22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Lyhyt video: TÄTÄ ON LIONS</a:t>
            </a:r>
          </a:p>
          <a:p>
            <a:pPr marL="971550" lvl="1" indent="-28575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presidentin tehtävät</a:t>
            </a:r>
          </a:p>
          <a:p>
            <a:pPr marL="971550" lvl="1" indent="-28575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klubin vuosikello</a:t>
            </a:r>
          </a:p>
          <a:p>
            <a:pPr marL="971550" lvl="1" indent="-28575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kokoukset</a:t>
            </a:r>
          </a:p>
          <a:p>
            <a:pPr marL="971550" lvl="1" indent="-28575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palkitsemiset</a:t>
            </a:r>
          </a:p>
          <a:p>
            <a:pPr marL="971550" lvl="1" indent="-28575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jäsenhuolto, uudet jäsenet, kummit</a:t>
            </a:r>
          </a:p>
          <a:p>
            <a:pPr marL="971550" lvl="1" indent="-285750"/>
            <a:r>
              <a:rPr lang="fi-FI" sz="20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raportointi</a:t>
            </a:r>
          </a:p>
          <a:p>
            <a:pPr marL="285750" indent="-285750"/>
            <a:r>
              <a:rPr lang="fi-FI" sz="1900" dirty="0">
                <a:solidFill>
                  <a:srgbClr val="003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fi-FI" sz="1800" dirty="0">
              <a:solidFill>
                <a:srgbClr val="00338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862D516-1242-CA8B-1ACA-DB30F73E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8CDB5773-E31F-6FC6-B0E6-C0EB5DDE0C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3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DB8699-5E5A-AF27-A7D9-D3CAA30A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Lyhyt video: TÄTÄ ON LIONS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7C93FA-06F6-816B-5B40-D47C0B2F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4" name="lions_esittelyvideo">
            <a:hlinkClick r:id="" action="ppaction://media"/>
            <a:extLst>
              <a:ext uri="{FF2B5EF4-FFF2-40B4-BE49-F238E27FC236}">
                <a16:creationId xmlns:a16="http://schemas.microsoft.com/office/drawing/2014/main" id="{494F993E-7289-39D2-5146-3552EBA5FC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0352" y="1323036"/>
            <a:ext cx="8325139" cy="4679463"/>
          </a:xfrm>
          <a:prstGeom prst="rect">
            <a:avLst/>
          </a:prstGeom>
        </p:spPr>
      </p:pic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E9F29FD0-2E7A-1439-7C8E-CE1F34C20D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Presidentin</a:t>
            </a:r>
            <a:r>
              <a:rPr lang="en-GB" dirty="0"/>
              <a:t> </a:t>
            </a:r>
            <a:r>
              <a:rPr lang="en-GB" dirty="0" err="1"/>
              <a:t>tehtävät</a:t>
            </a:r>
            <a:r>
              <a:rPr lang="en-GB" dirty="0"/>
              <a:t>			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364" y="1868556"/>
            <a:ext cx="10499035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Olet klubin ylin hallintovirkailija.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Johdat hallitusta ja klubia.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Jaat valtuuksia ja vastuuta.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Seuraat ja kannustat eri toimikuntien toimintaa ja vetäjiä.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Valmistelet sihteerin kanssa hallitus- ja kokousasiat.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Valmistelet kunkin vastuualueen lionin kanssa esitykset hallitukselle.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Olet aluefoorumeiden aktiivijäsen.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Osallistut piirin- ja liiton vuosikokouksiin.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BA9142D-D8B8-801D-4A4D-6047B663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8CEDE517-ADE5-DD0F-4D59-8E225509AA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4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Klubikokoukset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tapaamiset</a:t>
            </a:r>
            <a:r>
              <a:rPr lang="en-GB" dirty="0"/>
              <a:t>			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2062204"/>
            <a:ext cx="10499035" cy="462431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Kaudessa vain kaksi pakollista kokousta. &gt; Sääntöjen mukaisia vain vuosi- ja vaalikokoukset.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Kaikki muut voivat olla kuukausi</a:t>
            </a:r>
            <a:r>
              <a:rPr lang="fi-FI" sz="2200" b="1" dirty="0">
                <a:solidFill>
                  <a:srgbClr val="153E82"/>
                </a:solidFill>
                <a:latin typeface="Arial" panose="020B0604020202020204" pitchFamily="34" charset="0"/>
              </a:rPr>
              <a:t>tapaamisia.</a:t>
            </a:r>
          </a:p>
          <a:p>
            <a:pPr marL="1028700" lvl="1" indent="-342900"/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huomioi päätöksentekotarpeet – jos kk-kokous, kutsut 7 pv ennen.</a:t>
            </a:r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valmistele hyvin ennakkoon – ’valmiit pöytäkirjat’ käsikirjoitukseksi (sovi työnjako sihteerin kanssa).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jos asia ei etene, siirrä se toimikunnalle tai hallitukselle jatkokäsittelyyn.</a:t>
            </a:r>
          </a:p>
          <a:p>
            <a:endParaRPr lang="fi-FI" sz="22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DA1EE93-692C-A5EA-571E-99CCA1CC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89CFD583-7BAC-2785-CD51-034684036C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2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Sääntömääräiset</a:t>
            </a:r>
            <a:r>
              <a:rPr lang="en-GB" dirty="0"/>
              <a:t> </a:t>
            </a:r>
            <a:r>
              <a:rPr lang="en-GB" dirty="0" err="1"/>
              <a:t>kokoukset</a:t>
            </a:r>
            <a:r>
              <a:rPr lang="en-GB" dirty="0"/>
              <a:t>		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1802293"/>
            <a:ext cx="10499035" cy="4624319"/>
          </a:xfrm>
        </p:spPr>
        <p:txBody>
          <a:bodyPr>
            <a:normAutofit fontScale="92500" lnSpcReduction="20000"/>
          </a:bodyPr>
          <a:lstStyle/>
          <a:p>
            <a:r>
              <a:rPr lang="fi-FI" sz="2200" b="0" i="0" u="none" strike="noStrike" baseline="0" dirty="0">
                <a:solidFill>
                  <a:srgbClr val="153E82"/>
                </a:solidFill>
                <a:latin typeface="Arial" panose="020B0604020202020204" pitchFamily="34" charset="0"/>
              </a:rPr>
              <a:t>Vuosikokous lokakuussa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kutsut 14 pv ennen.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vuosikokouksen pj hallituksen ulkopuolelta.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hyväksytään hallituksen laatima toimintakertomus edelliseltä toimintavuodelta.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esitetään edellisen toimintavuoden tilinpäätös.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päätetään tilinpäätöksen vahvistamisesta ja vastuuvapauden myöntämisestä hallitukselle ja muille vastuuvelvollisille.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(vahvistetaan talousarvio ja jäsenmaksut, ellei tehty jo vaalikokouksessa).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tilinpäätöksen allekirjoittaa voimassaoleva hallitus.</a:t>
            </a:r>
          </a:p>
          <a:p>
            <a:r>
              <a:rPr lang="fi-FI" sz="2400" dirty="0">
                <a:solidFill>
                  <a:srgbClr val="153E82"/>
                </a:solidFill>
                <a:latin typeface="Arial" panose="020B0604020202020204" pitchFamily="34" charset="0"/>
              </a:rPr>
              <a:t>Vaalikokous huhtikuussa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kutsut 14 pv ennen.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vaalikokouksen puheenjohtajana presidentti.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valitaan uusi hallitus, esitelty jo maaliskuun klubikokouksessa.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valitaan toiminnantarkastajat.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esitellään (ja vahvistetaan) toimintasuunnitelma ja talousarvio sekä jäsenmaksut (uudet säännöt).</a:t>
            </a:r>
          </a:p>
          <a:p>
            <a:endParaRPr lang="fi-FI" sz="2400" dirty="0">
              <a:solidFill>
                <a:srgbClr val="153E82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3DDD519-95C7-67F9-D7BF-001EAB9C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C94AE6E4-40AA-837F-CC6C-8AED1DA78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3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Kesäkuu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varmista, että jäsenraportit tehdään ajallaan, jotta uudet jäsenmaksut perustuvat oikeaan jäsenmäärään.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varmista, että tulevan kauden virkailijat on ilmoitettu </a:t>
            </a: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MyLCI:in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 (</a:t>
            </a: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ep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 15.5.)..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varmista, että maksut on hoidettu </a:t>
            </a: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LCI:lle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 ja Lions-liittoon.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hallituksen vaihtokokous ja tehtävien luovutus.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Suomen Lions-liiton vuosikokous yhdessä sihteerin ja rahastonhoitajan kanssa.</a:t>
            </a: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F9DC054-2D97-CD58-BD72-152B1F40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8DD04980-341E-BBC6-6E2E-8E4A49873B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1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Heinä-elokuu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tee muutosilmoitus yhdistysrekisteriin.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sovi työnjako jäsen- ja aktiviteettiraportoinnista sihteerin/</a:t>
            </a: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adminin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 kanssa.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tee palkintoanomukset edellisen kauden piirikuvernöörille 15.9. mennessä.</a:t>
            </a:r>
          </a:p>
          <a:p>
            <a:pPr marL="1028700" lvl="1" indent="-342900"/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100%-presidentin palkinto</a:t>
            </a:r>
          </a:p>
          <a:p>
            <a:pPr marL="1028700" lvl="1" indent="-342900"/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klubin erinomaisuuspalkinto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aloita tilinpäätöksen valmistelu rahastonhoitajan kanssa.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 err="1">
                <a:solidFill>
                  <a:srgbClr val="153E82"/>
                </a:solidFill>
                <a:latin typeface="Arial" panose="020B0604020202020204" pitchFamily="34" charset="0"/>
              </a:rPr>
              <a:t>kv</a:t>
            </a: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-jäsenmaksu erääntyy 31.7.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kotimainen jäsenmaksu erääntyy 15.8.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osallistuminen D-piirin piirikokouksiin yhdessä sihteerin ja rahastonhoitajan kanssa.</a:t>
            </a: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CA5EC05-57C5-16DB-E942-C5DEC3E4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70076022-FEAB-8725-A437-5D41B74C19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4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F79A9-6847-40FF-BBF2-A168926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64" y="542993"/>
            <a:ext cx="10711375" cy="1325563"/>
          </a:xfrm>
        </p:spPr>
        <p:txBody>
          <a:bodyPr/>
          <a:lstStyle/>
          <a:p>
            <a:r>
              <a:rPr lang="en-GB" dirty="0" err="1"/>
              <a:t>Vuosikello</a:t>
            </a:r>
            <a:r>
              <a:rPr lang="en-GB" dirty="0"/>
              <a:t>	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0748B-70CA-46EE-B036-36158F80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1937063"/>
            <a:ext cx="10807744" cy="4624319"/>
          </a:xfrm>
        </p:spPr>
        <p:txBody>
          <a:bodyPr>
            <a:normAutofit/>
          </a:bodyPr>
          <a:lstStyle/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400" b="1" dirty="0">
                <a:solidFill>
                  <a:srgbClr val="153E82"/>
                </a:solidFill>
                <a:latin typeface="Arial" panose="020B0604020202020204" pitchFamily="34" charset="0"/>
              </a:rPr>
              <a:t>Syys-lokakuu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vuosikokouksen valmistelut.</a:t>
            </a:r>
          </a:p>
          <a:p>
            <a:pPr marL="1028700" lvl="1" indent="-342900"/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kutsut 14 pv ennen.</a:t>
            </a:r>
          </a:p>
          <a:p>
            <a:pPr marL="1028700" lvl="1" indent="-342900"/>
            <a:r>
              <a:rPr lang="fi-FI" sz="1800" dirty="0">
                <a:solidFill>
                  <a:srgbClr val="153E82"/>
                </a:solidFill>
                <a:latin typeface="Arial" panose="020B0604020202020204" pitchFamily="34" charset="0"/>
              </a:rPr>
              <a:t>tilinpäätös ja toimintakertomus toiminnantarkastajille ajoissa.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Leijonien Hyvän päivän (8.10.) valmistelu.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153E82"/>
                </a:solidFill>
                <a:latin typeface="Arial" panose="020B0604020202020204" pitchFamily="34" charset="0"/>
              </a:rPr>
              <a:t>osallistuminen aluefoorumeihin/piirifoorumiin ym.  yhdessä sihteerin ja rahastonhoitajan kanssa.</a:t>
            </a:r>
          </a:p>
          <a:p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endParaRPr lang="fi-FI" sz="220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endParaRPr lang="fi-FI" sz="1800" b="0" i="0" u="none" strike="noStrike" baseline="0" dirty="0">
              <a:solidFill>
                <a:srgbClr val="153E82"/>
              </a:solidFill>
              <a:latin typeface="Arial" panose="020B0604020202020204" pitchFamily="34" charset="0"/>
            </a:endParaRPr>
          </a:p>
          <a:p>
            <a:pPr algn="l"/>
            <a:endParaRPr lang="fi-FI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E841D57-CE76-6F09-8C77-2F05BBA7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107-D piiri Pressa-koulutus 28.8.2023</a:t>
            </a:r>
          </a:p>
        </p:txBody>
      </p:sp>
      <p:pic>
        <p:nvPicPr>
          <p:cNvPr id="5" name="Kuva 4" descr="Kuva, joka sisältää kohteen logo, tunnus, symboli, Tavaramerkki&#10;&#10;Kuvaus luotu automaattisesti">
            <a:extLst>
              <a:ext uri="{FF2B5EF4-FFF2-40B4-BE49-F238E27FC236}">
                <a16:creationId xmlns:a16="http://schemas.microsoft.com/office/drawing/2014/main" id="{8EF63837-D473-6517-3DA2-91560408E6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10" y="230188"/>
            <a:ext cx="140493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19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2FD23F2E-E95C-4881-AD47-65E3AD48CB2D}"/>
    </a:ext>
  </a:extLst>
</a:theme>
</file>

<file path=ppt/theme/theme2.xml><?xml version="1.0" encoding="utf-8"?>
<a:theme xmlns:a="http://schemas.openxmlformats.org/drawingml/2006/main" name="5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DEA3EF30-95ED-4F3E-8E9D-247B5AF2AEE6}"/>
    </a:ext>
  </a:extLst>
</a:theme>
</file>

<file path=ppt/theme/theme3.xml><?xml version="1.0" encoding="utf-8"?>
<a:theme xmlns:a="http://schemas.openxmlformats.org/drawingml/2006/main" name="3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785CBE9F-7DD2-4FEE-90A9-22C2AA212B43}"/>
    </a:ext>
  </a:extLst>
</a:theme>
</file>

<file path=ppt/theme/theme4.xml><?xml version="1.0" encoding="utf-8"?>
<a:theme xmlns:a="http://schemas.openxmlformats.org/drawingml/2006/main" name="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DF77B3A7-2DDF-4B6B-ADFF-AEFD32ACE914}"/>
    </a:ext>
  </a:extLst>
</a:theme>
</file>

<file path=ppt/theme/theme5.xml><?xml version="1.0" encoding="utf-8"?>
<a:theme xmlns:a="http://schemas.openxmlformats.org/drawingml/2006/main" name="4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F3E5E0CF-4701-48A3-A90B-9E1C9A5E92CA}"/>
    </a:ext>
  </a:extLst>
</a:theme>
</file>

<file path=ppt/theme/theme6.xml><?xml version="1.0" encoding="utf-8"?>
<a:theme xmlns:a="http://schemas.openxmlformats.org/drawingml/2006/main" name="2_Mukautettu suunnittelumalli">
  <a:themeElements>
    <a:clrScheme name="testaus250420">
      <a:dk1>
        <a:srgbClr val="153F82"/>
      </a:dk1>
      <a:lt1>
        <a:srgbClr val="FFFFFF"/>
      </a:lt1>
      <a:dk2>
        <a:srgbClr val="153F82"/>
      </a:dk2>
      <a:lt2>
        <a:srgbClr val="FFFFFF"/>
      </a:lt2>
      <a:accent1>
        <a:srgbClr val="EBC318"/>
      </a:accent1>
      <a:accent2>
        <a:srgbClr val="FF5C35"/>
      </a:accent2>
      <a:accent3>
        <a:srgbClr val="55565A"/>
      </a:accent3>
      <a:accent4>
        <a:srgbClr val="00AC69"/>
      </a:accent4>
      <a:accent5>
        <a:srgbClr val="407CCA"/>
      </a:accent5>
      <a:accent6>
        <a:srgbClr val="71AE4B"/>
      </a:accent6>
      <a:hlink>
        <a:srgbClr val="0563C1"/>
      </a:hlink>
      <a:folHlink>
        <a:srgbClr val="7A268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64CED23E-9701-4359-9D8C-B420CB4C7FBA}"/>
    </a:ext>
  </a:extLst>
</a:theme>
</file>

<file path=ppt/theme/theme7.xml><?xml version="1.0" encoding="utf-8"?>
<a:theme xmlns:a="http://schemas.openxmlformats.org/drawingml/2006/main" name="7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40919462-164C-45DB-A8CD-0420E80FA639}"/>
    </a:ext>
  </a:extLst>
</a:theme>
</file>

<file path=ppt/theme/theme8.xml><?xml version="1.0" encoding="utf-8"?>
<a:theme xmlns:a="http://schemas.openxmlformats.org/drawingml/2006/main" name="6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0695A446-920B-4EAB-ACB4-E1AD97C12116}" vid="{CC4848B9-AF09-4DA0-BE5A-C32DB4C54840}"/>
    </a:ext>
  </a:ext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ECAE5223D3C6489ECECD68F557C86B" ma:contentTypeVersion="13" ma:contentTypeDescription="Create a new document." ma:contentTypeScope="" ma:versionID="018e3ba000220001cc931a7100609733">
  <xsd:schema xmlns:xsd="http://www.w3.org/2001/XMLSchema" xmlns:xs="http://www.w3.org/2001/XMLSchema" xmlns:p="http://schemas.microsoft.com/office/2006/metadata/properties" xmlns:ns2="cbbc4c3a-28b4-4d17-b0d9-dee064906944" xmlns:ns3="ed773049-2397-47ae-bae8-d9c833c883d7" targetNamespace="http://schemas.microsoft.com/office/2006/metadata/properties" ma:root="true" ma:fieldsID="a2f6114fd7d6bbe8ba7e6deb7587ae2d" ns2:_="" ns3:_="">
    <xsd:import namespace="cbbc4c3a-28b4-4d17-b0d9-dee064906944"/>
    <xsd:import namespace="ed773049-2397-47ae-bae8-d9c833c883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c4c3a-28b4-4d17-b0d9-dee0649069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73049-2397-47ae-bae8-d9c833c883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E9DA6A-05E2-4633-B15F-3EB1930E03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C6013B-39ED-4F78-9B48-0439F78FBE6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ed773049-2397-47ae-bae8-d9c833c883d7"/>
    <ds:schemaRef ds:uri="http://purl.org/dc/terms/"/>
    <ds:schemaRef ds:uri="http://purl.org/dc/dcmitype/"/>
    <ds:schemaRef ds:uri="cbbc4c3a-28b4-4d17-b0d9-dee064906944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0064F5-2385-48E9-8BB8-90F06AAB7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bc4c3a-28b4-4d17-b0d9-dee064906944"/>
    <ds:schemaRef ds:uri="ed773049-2397-47ae-bae8-d9c833c883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Power_point_malli_lions_liitto2020</Template>
  <TotalTime>4326</TotalTime>
  <Words>893</Words>
  <Application>Microsoft Office PowerPoint</Application>
  <PresentationFormat>Laajakuva</PresentationFormat>
  <Paragraphs>209</Paragraphs>
  <Slides>19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19</vt:i4>
      </vt:variant>
    </vt:vector>
  </HeadingPairs>
  <TitlesOfParts>
    <vt:vector size="32" baseType="lpstr">
      <vt:lpstr>Arial</vt:lpstr>
      <vt:lpstr>Ariel</vt:lpstr>
      <vt:lpstr>Calibri</vt:lpstr>
      <vt:lpstr>Tahoma</vt:lpstr>
      <vt:lpstr>Wingdings</vt:lpstr>
      <vt:lpstr>Office-teema</vt:lpstr>
      <vt:lpstr>5_Mukautettu suunnittelumalli</vt:lpstr>
      <vt:lpstr>3_Mukautettu suunnittelumalli</vt:lpstr>
      <vt:lpstr>Mukautettu suunnittelumalli</vt:lpstr>
      <vt:lpstr>4_Mukautettu suunnittelumalli</vt:lpstr>
      <vt:lpstr>2_Mukautettu suunnittelumalli</vt:lpstr>
      <vt:lpstr>7_Mukautettu suunnittelumalli</vt:lpstr>
      <vt:lpstr>6_Mukautettu suunnittelumalli</vt:lpstr>
      <vt:lpstr>MD 107-D</vt:lpstr>
      <vt:lpstr>Presidenttivalmennus 2</vt:lpstr>
      <vt:lpstr>Lyhyt video: TÄTÄ ON LIONS</vt:lpstr>
      <vt:lpstr>Presidentin tehtävät    </vt:lpstr>
      <vt:lpstr>Klubikokoukset ja tapaamiset    </vt:lpstr>
      <vt:lpstr>Sääntömääräiset kokoukset   </vt:lpstr>
      <vt:lpstr>Vuosikello </vt:lpstr>
      <vt:lpstr>Vuosikello </vt:lpstr>
      <vt:lpstr>Vuosikello </vt:lpstr>
      <vt:lpstr>Vuosikello </vt:lpstr>
      <vt:lpstr>Vuosikello </vt:lpstr>
      <vt:lpstr>Vuosikello </vt:lpstr>
      <vt:lpstr>Vuosikello </vt:lpstr>
      <vt:lpstr>Vuosikello </vt:lpstr>
      <vt:lpstr>Uuden jäsenen vastaanotto </vt:lpstr>
      <vt:lpstr>Palkitsemiset </vt:lpstr>
      <vt:lpstr>Palkitsemiset </vt:lpstr>
      <vt:lpstr>Tukea tehtävääsi   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Moilanen</dc:creator>
  <cp:lastModifiedBy>Timo Joukanen</cp:lastModifiedBy>
  <cp:revision>19</cp:revision>
  <cp:lastPrinted>2022-05-08T16:57:04Z</cp:lastPrinted>
  <dcterms:created xsi:type="dcterms:W3CDTF">2020-05-15T11:33:09Z</dcterms:created>
  <dcterms:modified xsi:type="dcterms:W3CDTF">2023-09-04T08:06:26Z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0x0101001BECAE5223D3C6489ECECD68F557C86B</vt:lpwstr>
  </property>
</Properties>
</file>