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39" r:id="rId1"/>
    <p:sldMasterId id="2147483837" r:id="rId2"/>
    <p:sldMasterId id="2147483835" r:id="rId3"/>
    <p:sldMasterId id="2147483751" r:id="rId4"/>
    <p:sldMasterId id="2147483787" r:id="rId5"/>
    <p:sldMasterId id="2147483776" r:id="rId6"/>
    <p:sldMasterId id="2147483808" r:id="rId7"/>
    <p:sldMasterId id="2147483820" r:id="rId8"/>
  </p:sldMasterIdLst>
  <p:notesMasterIdLst>
    <p:notesMasterId r:id="rId24"/>
  </p:notesMasterIdLst>
  <p:handoutMasterIdLst>
    <p:handoutMasterId r:id="rId25"/>
  </p:handoutMasterIdLst>
  <p:sldIdLst>
    <p:sldId id="276" r:id="rId9"/>
    <p:sldId id="269" r:id="rId10"/>
    <p:sldId id="259" r:id="rId11"/>
    <p:sldId id="260" r:id="rId12"/>
    <p:sldId id="272" r:id="rId13"/>
    <p:sldId id="275" r:id="rId14"/>
    <p:sldId id="277" r:id="rId15"/>
    <p:sldId id="278" r:id="rId16"/>
    <p:sldId id="279" r:id="rId17"/>
    <p:sldId id="273" r:id="rId18"/>
    <p:sldId id="274" r:id="rId19"/>
    <p:sldId id="280" r:id="rId20"/>
    <p:sldId id="281" r:id="rId21"/>
    <p:sldId id="282" r:id="rId22"/>
    <p:sldId id="271" r:id="rId23"/>
  </p:sldIdLst>
  <p:sldSz cx="12192000" cy="6858000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3A71BC-8FF3-41E6-A29B-EE864FC94930}" v="83" dt="2021-01-12T20:18:21.053"/>
    <p1510:client id="{9F5126C3-9AA9-4715-A17A-116F169DA0EB}" v="10" dt="2021-01-12T20:37:04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17" autoAdjust="0"/>
  </p:normalViewPr>
  <p:slideViewPr>
    <p:cSldViewPr snapToGrid="0" showGuides="1">
      <p:cViewPr varScale="1">
        <p:scale>
          <a:sx n="83" d="100"/>
          <a:sy n="83" d="100"/>
        </p:scale>
        <p:origin x="614" y="48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90"/>
    </p:cViewPr>
  </p:sorterViewPr>
  <p:notesViewPr>
    <p:cSldViewPr snapToGrid="0" showGuides="1">
      <p:cViewPr varScale="1">
        <p:scale>
          <a:sx n="47" d="100"/>
          <a:sy n="47" d="100"/>
        </p:scale>
        <p:origin x="2800" y="5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2989B007-A4FF-4B12-992C-72AF6C85CB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1707DD9-CFE8-42AA-B7BD-85933FA47B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C0281-6423-413F-B309-E91CAC27F0AB}" type="datetime1">
              <a:rPr lang="fi-FI" smtClean="0"/>
              <a:t>13.1.2021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977C43B-DD1E-487C-AEEA-03D809CA02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Zoom -etäyhteys tietokoneelle ja puhelimelle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3B68BFC-A1EF-4E2A-9C10-A27AF215CA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295A7-5126-4FE4-887F-0B6D31D37F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553245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A0EE1-EF3B-4D57-92EB-3AECD01462C0}" type="datetime1">
              <a:rPr lang="fi-FI" smtClean="0"/>
              <a:t>13.1.2021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Zoom -etäyhteys tietokoneelle ja puhelimelle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97B14-1F88-4453-9969-0486C16AAA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227628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3C3999-1526-4A19-945D-F79D2F187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Pääotsikko aina logon kanssa</a:t>
            </a:r>
          </a:p>
        </p:txBody>
      </p:sp>
    </p:spTree>
    <p:extLst>
      <p:ext uri="{BB962C8B-B14F-4D97-AF65-F5344CB8AC3E}">
        <p14:creationId xmlns:p14="http://schemas.microsoft.com/office/powerpoint/2010/main" val="163137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7E0C3E-F52B-4352-9CAD-191A2932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A84438-354D-4E38-BAAC-304305FF3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2DE7809-3A20-4987-81CF-7CE651643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D9680F-E952-4D11-9737-3E75FAFD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875D4FC-738E-449B-9FFD-4DDDA33C5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Zoom etäyhteys_käyttööotto ja ohjeet_12.1.2021_tijo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B945A6D-E993-48A8-AC09-299F9C76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964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27D323-D09E-4FE8-8BFA-25B726A1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447047-2B30-4C15-8B08-6C130CB4A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1B9558-4A00-4F2A-92A6-46BECB864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5490000-70E6-4DD1-A25B-2393C6336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4E9000A-9B50-4AE8-9A40-0D41D9781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D8C2DDA-6CFE-4EE6-A862-BABD4CFF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81EEF58-1DAF-4FFB-98AB-1DBF979C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Zoom etäyhteys_käyttööotto ja ohjeet_12.1.2021_tijo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8798ED7-FE5C-431D-B8F8-60D3619F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97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3E4DBBA-FA7F-4A54-8F23-3F9B09CC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6CAAACE-59F7-4133-AD5D-8437B027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Zoom etäyhteys_käyttööotto ja ohjeet_12.1.2021_tijo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B549E8-767E-43FC-81D5-1E472635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49C0C-01F7-4116-B8F5-1ACA68130D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960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686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59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444043-591A-405E-B1EE-55E805A79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Piiri 107-A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93056E-DD84-48E4-96B4-34008FF3B99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perustyyliä</a:t>
            </a:r>
          </a:p>
        </p:txBody>
      </p:sp>
    </p:spTree>
    <p:extLst>
      <p:ext uri="{BB962C8B-B14F-4D97-AF65-F5344CB8AC3E}">
        <p14:creationId xmlns:p14="http://schemas.microsoft.com/office/powerpoint/2010/main" val="150638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D3BE03-2970-414A-BE04-18F4CB3997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Pääotsikko aina logon kanssa</a:t>
            </a:r>
          </a:p>
        </p:txBody>
      </p:sp>
    </p:spTree>
    <p:extLst>
      <p:ext uri="{BB962C8B-B14F-4D97-AF65-F5344CB8AC3E}">
        <p14:creationId xmlns:p14="http://schemas.microsoft.com/office/powerpoint/2010/main" val="340332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9949E9-1791-4294-BA79-F9F0F372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44C798-9455-41C2-8F71-524553C83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B24F6A-3DFE-412F-913D-DE9054BE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B1999B-74A9-4EC4-9183-00F2E777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Zoom etäyhteys_käyttööotto ja ohjeet_12.1.2021_tijo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B7D105-DFF1-410A-BE31-42588467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655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7B0FB6-5C07-473E-9BDA-371E0A47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C50BEB3-21C5-4EE2-8DC3-CD6E884B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8CD446D-3330-4B0B-AAC8-4407EEAA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Zoom etäyhteys_käyttööotto ja ohjeet_12.1.2021_tijo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A16A05F-E6E9-4468-AB6B-49585C9F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12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D8EBD8-B6EF-4F80-B6EA-21BCA664C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8AE904-1E21-4608-A956-E6A19D2C4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6352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33DC89-F7DE-44B9-8E2A-7C88AB77E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E5CF19-1C2B-4796-BC55-0F548A3F3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449FB4-5995-481E-B2F3-D3C6DD47E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Zoom etäyhteys_käyttööotto ja ohjeet_12.1.2021_tijo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CC45554-81C8-4405-BB1D-3292C8CF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99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9D2A4-893C-46AC-9030-1997BCDD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76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6BAC12-4A60-4447-A1B9-77BCCCFE3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7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D36EEE-11C5-415A-8E48-BA3DF86FC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7940" y="2505075"/>
            <a:ext cx="5157787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586C84D-7FEF-4F69-ADAD-27034CA0A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1864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36FC4B1-496B-4C61-8BA3-9D879AB66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864" y="2505075"/>
            <a:ext cx="5183188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D2059B-33D9-4EE9-A6E3-8AE749B8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F26B213-1157-4143-AC36-8C64EB6A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Zoom etäyhteys_käyttööotto ja ohjeet_12.1.2021_tijo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989C478-2770-4219-86FD-3B9A57AB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623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28258E-4994-4FF0-9DED-112D2389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446A66-5E9E-48CE-B874-048D37147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DC1A38-09B4-400A-BD8A-0CF57379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A88948-945F-432A-AF57-94D5B1D2D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Zoom etäyhteys_käyttööotto ja ohjeet_12.1.2021_tijo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71EAFF-D963-416C-AD3F-D8B7B587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212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2D29F5-DF90-405B-AF8D-C2ADD4CE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7F049C0-BD09-49FF-A168-1B09AB6F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1677E5E-5D1C-4661-AA35-3745568B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Zoom etäyhteys_käyttööotto ja ohjeet_12.1.2021_tijo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4CE4D59-F2B2-44A5-859B-F59B5E0A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031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Yellow Bar">
            <a:extLst>
              <a:ext uri="{FF2B5EF4-FFF2-40B4-BE49-F238E27FC236}">
                <a16:creationId xmlns:a16="http://schemas.microsoft.com/office/drawing/2014/main" id="{7F6D81CC-5920-40C5-8869-32EF0EF337ED}"/>
              </a:ext>
            </a:extLst>
          </p:cNvPr>
          <p:cNvSpPr/>
          <p:nvPr userDrawn="1"/>
        </p:nvSpPr>
        <p:spPr>
          <a:xfrm>
            <a:off x="1066799" y="38957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6214D05-5CC7-470A-8130-A8FEC7699B8E}"/>
              </a:ext>
            </a:extLst>
          </p:cNvPr>
          <p:cNvSpPr txBox="1"/>
          <p:nvPr userDrawn="1"/>
        </p:nvSpPr>
        <p:spPr>
          <a:xfrm>
            <a:off x="944880" y="1606550"/>
            <a:ext cx="4240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sp>
        <p:nvSpPr>
          <p:cNvPr id="14" name="Otsikon paikkamerkki 13">
            <a:extLst>
              <a:ext uri="{FF2B5EF4-FFF2-40B4-BE49-F238E27FC236}">
                <a16:creationId xmlns:a16="http://schemas.microsoft.com/office/drawing/2014/main" id="{593D2BDF-F60E-4F49-933E-B91897B1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4021247"/>
            <a:ext cx="5257800" cy="153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Pääotsikko aina logon kanssa</a:t>
            </a:r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EC51B871-63B6-44F2-8402-566E1DAA37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0" name="Otsikon paikkamerkki 13">
            <a:extLst>
              <a:ext uri="{FF2B5EF4-FFF2-40B4-BE49-F238E27FC236}">
                <a16:creationId xmlns:a16="http://schemas.microsoft.com/office/drawing/2014/main" id="{E30CABFF-AC4F-4C04-8916-DFD13D105147}"/>
              </a:ext>
            </a:extLst>
          </p:cNvPr>
          <p:cNvSpPr txBox="1">
            <a:spLocks/>
          </p:cNvSpPr>
          <p:nvPr userDrawn="1"/>
        </p:nvSpPr>
        <p:spPr>
          <a:xfrm>
            <a:off x="949569" y="3173581"/>
            <a:ext cx="1906966" cy="557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600" b="1" dirty="0"/>
              <a:t>MD 107 Finland</a:t>
            </a:r>
          </a:p>
        </p:txBody>
      </p:sp>
    </p:spTree>
    <p:extLst>
      <p:ext uri="{BB962C8B-B14F-4D97-AF65-F5344CB8AC3E}">
        <p14:creationId xmlns:p14="http://schemas.microsoft.com/office/powerpoint/2010/main" val="238701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7A92ED2-7C49-4A09-9F21-5F0CEC1BC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02" y="3171972"/>
            <a:ext cx="3910685" cy="550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Piiri 107-A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5A51EC-3F79-4F26-A9F7-53458BCA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339" y="4160889"/>
            <a:ext cx="4705350" cy="1518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Pääotsikko aina logon kanssa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1662BA8-B3FF-4388-8441-6B0F43CAD305}"/>
              </a:ext>
            </a:extLst>
          </p:cNvPr>
          <p:cNvSpPr txBox="1"/>
          <p:nvPr userDrawn="1"/>
        </p:nvSpPr>
        <p:spPr>
          <a:xfrm>
            <a:off x="942974" y="1613534"/>
            <a:ext cx="4050665" cy="158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</a:rPr>
              <a:t>Clubs</a:t>
            </a:r>
            <a:r>
              <a:rPr lang="fi-FI" sz="4800" b="1" dirty="0">
                <a:solidFill>
                  <a:schemeClr val="bg1"/>
                </a:solidFill>
              </a:rPr>
              <a:t> International</a:t>
            </a: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85650F03-2F06-4860-A3C2-65328E2308DB}"/>
              </a:ext>
            </a:extLst>
          </p:cNvPr>
          <p:cNvSpPr/>
          <p:nvPr userDrawn="1"/>
        </p:nvSpPr>
        <p:spPr>
          <a:xfrm>
            <a:off x="1053499" y="3891260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D98BA294-F579-468D-BB43-FC5FD90159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2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0302D1-C238-4726-B983-5D927484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45" y="3860939"/>
            <a:ext cx="4311474" cy="1806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Pääotsikko aina logon kanssa</a:t>
            </a:r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9687B230-BCAF-4349-8434-4558A7025A62}"/>
              </a:ext>
            </a:extLst>
          </p:cNvPr>
          <p:cNvSpPr/>
          <p:nvPr userDrawn="1"/>
        </p:nvSpPr>
        <p:spPr>
          <a:xfrm>
            <a:off x="1066799" y="37814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4319AB8-B701-4045-9424-E5BF8A307B80}"/>
              </a:ext>
            </a:extLst>
          </p:cNvPr>
          <p:cNvSpPr/>
          <p:nvPr userDrawn="1"/>
        </p:nvSpPr>
        <p:spPr>
          <a:xfrm>
            <a:off x="934720" y="1605280"/>
            <a:ext cx="4237672" cy="158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7191D7CD-6B39-443C-ACB2-C3136842B8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1" name="Otsikon paikkamerkki 1">
            <a:extLst>
              <a:ext uri="{FF2B5EF4-FFF2-40B4-BE49-F238E27FC236}">
                <a16:creationId xmlns:a16="http://schemas.microsoft.com/office/drawing/2014/main" id="{842EF726-2632-4FA6-A4C4-FC02CC613C8D}"/>
              </a:ext>
            </a:extLst>
          </p:cNvPr>
          <p:cNvSpPr txBox="1">
            <a:spLocks/>
          </p:cNvSpPr>
          <p:nvPr userDrawn="1"/>
        </p:nvSpPr>
        <p:spPr>
          <a:xfrm>
            <a:off x="962025" y="3096260"/>
            <a:ext cx="3235960" cy="675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Piiri 107-A</a:t>
            </a:r>
          </a:p>
        </p:txBody>
      </p:sp>
    </p:spTree>
    <p:extLst>
      <p:ext uri="{BB962C8B-B14F-4D97-AF65-F5344CB8AC3E}">
        <p14:creationId xmlns:p14="http://schemas.microsoft.com/office/powerpoint/2010/main" val="281120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E2EE77E-2AF1-4FAA-BC0A-E53C6D55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C06392-D057-40A9-9C4F-671CF0FDF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364" y="1868556"/>
            <a:ext cx="10499035" cy="4368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90BC8C-FB8F-4556-813E-79408A007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4448D1-9F24-4AFD-A0DD-8546BF2CB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Zoom etäyhteys_käyttööotto ja ohjeet_12.1.2021_tijo</a:t>
            </a:r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3C9634E5-1E2E-4531-8881-7F386290409A}"/>
              </a:ext>
            </a:extLst>
          </p:cNvPr>
          <p:cNvSpPr/>
          <p:nvPr userDrawn="1"/>
        </p:nvSpPr>
        <p:spPr>
          <a:xfrm>
            <a:off x="1039532" y="1610625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8" name="Emblem - Black">
            <a:extLst>
              <a:ext uri="{FF2B5EF4-FFF2-40B4-BE49-F238E27FC236}">
                <a16:creationId xmlns:a16="http://schemas.microsoft.com/office/drawing/2014/main" id="{D7A50365-A39D-40E1-8762-DB2C8DDFE3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2000"/>
          </a:blip>
          <a:srcRect r="22250" b="12347"/>
          <a:stretch/>
        </p:blipFill>
        <p:spPr>
          <a:xfrm>
            <a:off x="6999111" y="1349175"/>
            <a:ext cx="5192890" cy="5546926"/>
          </a:xfrm>
          <a:prstGeom prst="rect">
            <a:avLst/>
          </a:prstGeom>
        </p:spPr>
      </p:pic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5384531-88AB-4A8C-AD19-4F409F7C0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3362-C27E-434E-9452-FC7800EAD2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140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63" r:id="rId2"/>
    <p:sldLayoutId id="2147483755" r:id="rId3"/>
    <p:sldLayoutId id="2147483756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411C579-9A81-4194-884F-67070C54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31AD42B-BD85-4DB6-A196-F258D5765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61C611-01A2-41A5-A2DF-0E9B00738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051B63-F067-41C0-BC09-D75E0F6A5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Zoom etäyhteys_käyttööotto ja ohjeet_12.1.2021_tijo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D3B63AD-8041-4C29-B691-18C37CD05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9DF694E-CC97-4208-8597-8A3F5726EBE8}"/>
              </a:ext>
            </a:extLst>
          </p:cNvPr>
          <p:cNvSpPr/>
          <p:nvPr userDrawn="1"/>
        </p:nvSpPr>
        <p:spPr>
          <a:xfrm>
            <a:off x="5370870" y="1686851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Emblem - Black">
            <a:extLst>
              <a:ext uri="{FF2B5EF4-FFF2-40B4-BE49-F238E27FC236}">
                <a16:creationId xmlns:a16="http://schemas.microsoft.com/office/drawing/2014/main" id="{8EB96D47-C744-4CFD-9780-85B39CBA34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2000"/>
          </a:blip>
          <a:srcRect r="22250" b="12347"/>
          <a:stretch/>
        </p:blipFill>
        <p:spPr>
          <a:xfrm>
            <a:off x="6999111" y="1415850"/>
            <a:ext cx="5192890" cy="554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6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3" r:id="rId2"/>
    <p:sldLayoutId id="2147483791" r:id="rId3"/>
    <p:sldLayoutId id="2147483792" r:id="rId4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E410A5-17BF-461A-A1E0-E89486E99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5AA9A6D-D7E1-4A9C-8CE7-1D29F7138EE5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76F4D22A-A3A7-4BBD-A1A3-78A3F51921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6A9A3A73-E4A2-49CA-AA4A-3CE27C4F3EE9}"/>
              </a:ext>
            </a:extLst>
          </p:cNvPr>
          <p:cNvSpPr txBox="1"/>
          <p:nvPr userDrawn="1"/>
        </p:nvSpPr>
        <p:spPr>
          <a:xfrm>
            <a:off x="4667250" y="4143375"/>
            <a:ext cx="2861310" cy="107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6691CC5B-608B-4EBC-B754-647408A79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Zoom etäyhteys_käyttööotto ja ohjeet_12.1.2021_tijo</a:t>
            </a:r>
          </a:p>
        </p:txBody>
      </p:sp>
    </p:spTree>
    <p:extLst>
      <p:ext uri="{BB962C8B-B14F-4D97-AF65-F5344CB8AC3E}">
        <p14:creationId xmlns:p14="http://schemas.microsoft.com/office/powerpoint/2010/main" val="103271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684A11DB-36BF-4290-AD8A-9AA1303A3E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C2B2E9D6-1C54-49B1-A1CF-453CEC33016E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A3144AE-5FCC-4C0E-814E-2215A3F5A65A}"/>
              </a:ext>
            </a:extLst>
          </p:cNvPr>
          <p:cNvSpPr/>
          <p:nvPr userDrawn="1"/>
        </p:nvSpPr>
        <p:spPr>
          <a:xfrm>
            <a:off x="4840574" y="4153050"/>
            <a:ext cx="25108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1287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8EBCA11C-2058-44EF-9307-D71881AEAE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8A82F292-20FF-4427-8070-FB04CAEAD266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0E0238D-C2A2-4C4C-BDCB-3D9D68EA79D9}"/>
              </a:ext>
            </a:extLst>
          </p:cNvPr>
          <p:cNvSpPr/>
          <p:nvPr userDrawn="1"/>
        </p:nvSpPr>
        <p:spPr>
          <a:xfrm>
            <a:off x="4820920" y="4167790"/>
            <a:ext cx="25501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552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us/app/id546505307" TargetMode="External"/><Relationship Id="rId2" Type="http://schemas.openxmlformats.org/officeDocument/2006/relationships/hyperlink" Target="https://play.google.com/store/apps/details?id=us.zoom.videomeetings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timo.joukanen@lions.fi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zoom.us/hc/en-us/articles/203020795-How-To-Install-onMac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zoom.us/client/latest/ZoomInstaller.ex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325A91-C652-4BF1-B219-DEB30734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Piiri 107-D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CC6BDF-87EC-4F23-B999-F7E6E42E8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902" y="4336380"/>
            <a:ext cx="5034498" cy="1584129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fi-FI" b="1" dirty="0"/>
              <a:t>Etäohjelma</a:t>
            </a:r>
          </a:p>
          <a:p>
            <a:pPr algn="r"/>
            <a:r>
              <a:rPr lang="fi-FI" b="1"/>
              <a:t>Google Meet</a:t>
            </a:r>
            <a:endParaRPr lang="fi-FI" b="1" dirty="0"/>
          </a:p>
          <a:p>
            <a:pPr algn="r"/>
            <a:r>
              <a:rPr lang="fi-FI" b="1" dirty="0"/>
              <a:t>Käyttöönotto ja ohjeet</a:t>
            </a:r>
          </a:p>
        </p:txBody>
      </p:sp>
    </p:spTree>
    <p:extLst>
      <p:ext uri="{BB962C8B-B14F-4D97-AF65-F5344CB8AC3E}">
        <p14:creationId xmlns:p14="http://schemas.microsoft.com/office/powerpoint/2010/main" val="2313014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7251FE-9469-4982-AFC8-E8BCAF3C9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b="1" dirty="0">
                <a:solidFill>
                  <a:srgbClr val="7030A0"/>
                </a:solidFill>
              </a:rPr>
              <a:t>Zoomin toiminnot tietokoneella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964CA4-9766-4BBB-88A3-1EF9AF624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62420" cy="4575175"/>
          </a:xfrm>
        </p:spPr>
        <p:txBody>
          <a:bodyPr>
            <a:normAutofit fontScale="47500" lnSpcReduction="20000"/>
          </a:bodyPr>
          <a:lstStyle/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3800" b="1" dirty="0">
                <a:highlight>
                  <a:srgbClr val="FFFF00"/>
                </a:highlight>
              </a:rPr>
              <a:t>Mikrofonin ja kameran </a:t>
            </a:r>
            <a:r>
              <a:rPr lang="fi-FI" sz="3800" dirty="0">
                <a:highlight>
                  <a:srgbClr val="FFFF00"/>
                </a:highlight>
              </a:rPr>
              <a:t>voi ottaa pois päältä ja sulkea </a:t>
            </a:r>
            <a:r>
              <a:rPr lang="fi-FI" sz="3800" b="1" dirty="0">
                <a:highlight>
                  <a:srgbClr val="FFFF00"/>
                </a:highlight>
              </a:rPr>
              <a:t>milloin vain </a:t>
            </a:r>
            <a:r>
              <a:rPr lang="fi-FI" sz="3800" dirty="0">
                <a:highlight>
                  <a:srgbClr val="FFFF00"/>
                </a:highlight>
              </a:rPr>
              <a:t>keskustelun aikana. (Asetukset löytyvät pienten nuolten takaa ikonien vierestä). 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3800" b="1" dirty="0"/>
              <a:t>Jos käytössäsi on hidas yhteys, älä käytä kameraa!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3800" b="1" dirty="0" err="1"/>
              <a:t>Participants</a:t>
            </a:r>
            <a:r>
              <a:rPr lang="fi-FI" sz="3800" dirty="0"/>
              <a:t>-ikonista (osallistujat) näet keitä muita on paikalla.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3800" b="1" dirty="0"/>
              <a:t>Chat</a:t>
            </a:r>
            <a:r>
              <a:rPr lang="fi-FI" sz="3800" dirty="0"/>
              <a:t>-ikonia klikkaamalla avautuu oikealle pieni </a:t>
            </a:r>
            <a:r>
              <a:rPr lang="fi-FI" sz="3800" b="1" dirty="0"/>
              <a:t>chat-ikkuna</a:t>
            </a:r>
            <a:r>
              <a:rPr lang="fi-FI" sz="3800" dirty="0"/>
              <a:t>, jossa voit kirjoitella ja lukea viestejä. </a:t>
            </a:r>
            <a:br>
              <a:rPr lang="fi-FI" sz="3800" dirty="0"/>
            </a:br>
            <a:r>
              <a:rPr lang="fi-FI" sz="3800" dirty="0"/>
              <a:t>Chat-ikkunan takaa löytyy myös ”</a:t>
            </a:r>
            <a:r>
              <a:rPr lang="fi-FI" sz="3800" b="1" dirty="0" err="1"/>
              <a:t>raise</a:t>
            </a:r>
            <a:r>
              <a:rPr lang="fi-FI" sz="3800" b="1" dirty="0"/>
              <a:t> </a:t>
            </a:r>
            <a:r>
              <a:rPr lang="fi-FI" sz="3800" b="1" dirty="0" err="1"/>
              <a:t>hand</a:t>
            </a:r>
            <a:r>
              <a:rPr lang="fi-FI" sz="3800" dirty="0"/>
              <a:t>”-toiminto, jolla voi pyytää puheenvuoroa kokouksen vetäjältä/kokoonkutsujalta.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3800" b="1" dirty="0" err="1"/>
              <a:t>Reactions</a:t>
            </a:r>
            <a:r>
              <a:rPr lang="fi-FI" sz="3800" dirty="0"/>
              <a:t>-ikonia klikkaamalla voit halutessasi </a:t>
            </a:r>
            <a:r>
              <a:rPr lang="fi-FI" sz="3800" i="1" dirty="0"/>
              <a:t>peukutta</a:t>
            </a:r>
            <a:r>
              <a:rPr lang="fi-FI" sz="3800" dirty="0"/>
              <a:t>a tai </a:t>
            </a:r>
            <a:r>
              <a:rPr lang="fi-FI" sz="3800" i="1" dirty="0"/>
              <a:t>taputtaa</a:t>
            </a:r>
            <a:r>
              <a:rPr lang="fi-FI" sz="3800" dirty="0"/>
              <a:t>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3800" dirty="0"/>
              <a:t>Muiden osallistujien videokuvat näkyvät hieman eri tavalla riippuen siitä, mikä näkymä sinulla on käytössäsi. Tätä näkymää voit vaihtaa oikeasta yläkulmasta klikkaamalla ”</a:t>
            </a:r>
            <a:r>
              <a:rPr lang="fi-FI" sz="3800" b="1" dirty="0" err="1"/>
              <a:t>Gallery</a:t>
            </a:r>
            <a:r>
              <a:rPr lang="fi-FI" sz="3800" b="1" dirty="0"/>
              <a:t> View”/”</a:t>
            </a:r>
            <a:r>
              <a:rPr lang="fi-FI" sz="3800" b="1" dirty="0" err="1"/>
              <a:t>Speaker</a:t>
            </a:r>
            <a:r>
              <a:rPr lang="fi-FI" sz="3800" b="1" dirty="0"/>
              <a:t> View</a:t>
            </a:r>
            <a:r>
              <a:rPr lang="fi-FI" sz="3800" dirty="0"/>
              <a:t>”.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3800" dirty="0"/>
              <a:t>Kokouksen jälkeen voit poistua keskustelusta klikkaamalla ”</a:t>
            </a:r>
            <a:r>
              <a:rPr lang="fi-FI" sz="3800" b="1" dirty="0" err="1"/>
              <a:t>Leave</a:t>
            </a:r>
            <a:r>
              <a:rPr lang="fi-FI" sz="3800" b="1" dirty="0"/>
              <a:t> </a:t>
            </a:r>
            <a:r>
              <a:rPr lang="fi-FI" sz="3800" b="1" dirty="0" err="1"/>
              <a:t>meeting</a:t>
            </a:r>
            <a:r>
              <a:rPr lang="fi-FI" sz="3800" dirty="0"/>
              <a:t>”.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A9C5E9A-158E-4524-B0D9-B7D92DFDC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Zoom etäyhteys_käyttööotto ja ohjeet_12.1.2021_tijo</a:t>
            </a:r>
          </a:p>
        </p:txBody>
      </p:sp>
    </p:spTree>
    <p:extLst>
      <p:ext uri="{BB962C8B-B14F-4D97-AF65-F5344CB8AC3E}">
        <p14:creationId xmlns:p14="http://schemas.microsoft.com/office/powerpoint/2010/main" val="4203762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CC30B7-1B32-49B8-BDD4-E84898A2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sz="5400" b="1" dirty="0">
                <a:highlight>
                  <a:srgbClr val="FFFF00"/>
                </a:highlight>
              </a:rPr>
              <a:t>Zoom puhelimella tai tabletilla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C9D8E7D-8FDD-4BFA-8C30-B5C6BFACF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fi-FI" sz="1800" dirty="0"/>
              <a:t>Käyttääksesi </a:t>
            </a:r>
            <a:r>
              <a:rPr lang="fi-FI" sz="1800" i="1" dirty="0"/>
              <a:t>Zoom</a:t>
            </a:r>
            <a:r>
              <a:rPr lang="fi-FI" sz="1800" dirty="0"/>
              <a:t>ia puhelimella tai tabletilla, sinun tulee ladata erillinen </a:t>
            </a:r>
            <a:r>
              <a:rPr lang="fi-FI" sz="1800" b="1" dirty="0"/>
              <a:t>Zoom </a:t>
            </a:r>
            <a:r>
              <a:rPr lang="fi-FI" sz="1800" b="1" dirty="0" err="1"/>
              <a:t>Cloud</a:t>
            </a:r>
            <a:r>
              <a:rPr lang="fi-FI" sz="1800" b="1" dirty="0"/>
              <a:t> </a:t>
            </a:r>
            <a:r>
              <a:rPr lang="fi-FI" sz="1800" b="1" dirty="0" err="1"/>
              <a:t>Meetings</a:t>
            </a:r>
            <a:r>
              <a:rPr lang="fi-FI" sz="1800" dirty="0"/>
              <a:t> -</a:t>
            </a:r>
            <a:r>
              <a:rPr lang="fi-FI" sz="1800" dirty="0" err="1"/>
              <a:t>app</a:t>
            </a:r>
            <a:r>
              <a:rPr lang="fi-FI" sz="1800" dirty="0"/>
              <a:t> sovelluskaupasta.</a:t>
            </a:r>
          </a:p>
          <a:p>
            <a:r>
              <a:rPr lang="fi-FI" sz="1800" dirty="0"/>
              <a:t>Sovelluksen voit ladata puhelimeen puhelimen omasta sovellusvalikosta ja hakemalla nimellä ”</a:t>
            </a:r>
            <a:r>
              <a:rPr lang="fi-FI" sz="1800" i="1" dirty="0"/>
              <a:t>Zoom </a:t>
            </a:r>
            <a:r>
              <a:rPr lang="fi-FI" sz="1800" i="1" dirty="0" err="1"/>
              <a:t>Cloud</a:t>
            </a:r>
            <a:r>
              <a:rPr lang="fi-FI" sz="1800" i="1" dirty="0"/>
              <a:t> </a:t>
            </a:r>
            <a:r>
              <a:rPr lang="fi-FI" sz="1800" i="1" dirty="0" err="1"/>
              <a:t>Meetings</a:t>
            </a:r>
            <a:r>
              <a:rPr lang="fi-FI" sz="1800" dirty="0"/>
              <a:t>”. </a:t>
            </a:r>
            <a:br>
              <a:rPr lang="fi-FI" sz="1800" dirty="0"/>
            </a:br>
            <a:r>
              <a:rPr lang="fi-FI" sz="1800" dirty="0"/>
              <a:t>Saat ohjelman myös klikkaamalla alla olevia linkkejä. </a:t>
            </a:r>
          </a:p>
          <a:p>
            <a:r>
              <a:rPr lang="fi-FI" sz="1800" b="1" dirty="0"/>
              <a:t>Google play: (Android-laitteet): </a:t>
            </a:r>
            <a:r>
              <a:rPr lang="fi-FI" sz="1800" dirty="0">
                <a:hlinkClick r:id="rId2"/>
              </a:rPr>
              <a:t>https://play.google.com/store/apps/details?id=us.zoom.videomeetings</a:t>
            </a:r>
            <a:endParaRPr lang="fi-FI" sz="1800" dirty="0"/>
          </a:p>
          <a:p>
            <a:r>
              <a:rPr lang="fi-FI" sz="1800" b="1" dirty="0" err="1"/>
              <a:t>App</a:t>
            </a:r>
            <a:r>
              <a:rPr lang="fi-FI" sz="1800" b="1" dirty="0"/>
              <a:t> </a:t>
            </a:r>
            <a:r>
              <a:rPr lang="fi-FI" sz="1800" b="1" dirty="0" err="1"/>
              <a:t>Store</a:t>
            </a:r>
            <a:r>
              <a:rPr lang="fi-FI" sz="1800" b="1" dirty="0"/>
              <a:t> (Applen-laitteet): </a:t>
            </a:r>
            <a:r>
              <a:rPr lang="fi-FI" sz="1800" dirty="0">
                <a:hlinkClick r:id="rId3"/>
              </a:rPr>
              <a:t>https://itunes.apple.com/us/app/id546505307</a:t>
            </a:r>
            <a:endParaRPr lang="fi-FI" sz="1800" dirty="0"/>
          </a:p>
          <a:p>
            <a:r>
              <a:rPr lang="fi-FI" sz="1800" dirty="0"/>
              <a:t>Kun sovellus on asentunut puhelimeesi, voit poistua sovelluskaupasta.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9A0782C-AEC3-4B52-B60B-199EE90AC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7076" y="1410789"/>
            <a:ext cx="2655928" cy="531658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4CEC9DA2-DAD8-42A6-BE60-6090E62FE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734" y="2376032"/>
            <a:ext cx="2186547" cy="4351338"/>
          </a:xfrm>
          <a:prstGeom prst="rect">
            <a:avLst/>
          </a:prstGeom>
          <a:noFill/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93C8202-564D-4B28-8B93-5874DE83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Zoom etäyhteys_käyttööotto ja ohjeet_12.1.2021_tijo</a:t>
            </a:r>
          </a:p>
        </p:txBody>
      </p:sp>
    </p:spTree>
    <p:extLst>
      <p:ext uri="{BB962C8B-B14F-4D97-AF65-F5344CB8AC3E}">
        <p14:creationId xmlns:p14="http://schemas.microsoft.com/office/powerpoint/2010/main" val="4128875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9DF67E4-CE3E-4CF1-9047-17755C8EE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366" y="365125"/>
            <a:ext cx="2115670" cy="422435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5CC30B7-1B32-49B8-BDD4-E84898A2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b="1"/>
              <a:t>Liittyminen Zoomiin puhelimella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C9D8E7D-8FDD-4BFA-8C30-B5C6BFACF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fi-FI" sz="2400" dirty="0"/>
              <a:t>Olet saanut tapaamisen/kokouksen</a:t>
            </a:r>
          </a:p>
          <a:p>
            <a:r>
              <a:rPr lang="fi-FI" sz="2400" dirty="0"/>
              <a:t>liittymislinkin sähköpostiisi.</a:t>
            </a:r>
          </a:p>
          <a:p>
            <a:r>
              <a:rPr lang="fi-FI" sz="2400" b="1" dirty="0"/>
              <a:t>Klikkaa linkkiä</a:t>
            </a:r>
            <a:r>
              <a:rPr lang="fi-FI" sz="2400" dirty="0"/>
              <a:t>. Sovellus asentuu.</a:t>
            </a:r>
          </a:p>
          <a:p>
            <a:r>
              <a:rPr lang="fi-FI" sz="2400" dirty="0"/>
              <a:t>Kun sovellus on valmiina,</a:t>
            </a:r>
          </a:p>
          <a:p>
            <a:r>
              <a:rPr lang="fi-FI" sz="2400" dirty="0"/>
              <a:t>pääset suoraan kuvassa olevaan</a:t>
            </a:r>
          </a:p>
          <a:p>
            <a:r>
              <a:rPr lang="fi-FI" sz="2400" dirty="0"/>
              <a:t>näkymään, jossa pyydetään</a:t>
            </a:r>
          </a:p>
          <a:p>
            <a:r>
              <a:rPr lang="fi-FI" sz="2400" dirty="0"/>
              <a:t>syöttämään nimi. Syötä kenttään</a:t>
            </a:r>
          </a:p>
          <a:p>
            <a:r>
              <a:rPr lang="fi-FI" sz="2400" dirty="0"/>
              <a:t>nimesi ja klikkaa sen jälkeen</a:t>
            </a:r>
          </a:p>
          <a:p>
            <a:r>
              <a:rPr lang="fi-FI" sz="2400" dirty="0"/>
              <a:t>”OK”.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18ECF3A-8220-4D4C-A14D-4964B7A3F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841" y="1460149"/>
            <a:ext cx="2538886" cy="508229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5B90115D-259A-44C7-BB1A-2B42F51C5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2" y="4051071"/>
            <a:ext cx="4689987" cy="263227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625024D-6491-4A8F-A57A-0840761CA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Zoom etäyhteys_käyttööotto ja ohjeet_12.1.2021_tijo</a:t>
            </a:r>
          </a:p>
        </p:txBody>
      </p:sp>
    </p:spTree>
    <p:extLst>
      <p:ext uri="{BB962C8B-B14F-4D97-AF65-F5344CB8AC3E}">
        <p14:creationId xmlns:p14="http://schemas.microsoft.com/office/powerpoint/2010/main" val="1119793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CC30B7-1B32-49B8-BDD4-E84898A2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b="1" dirty="0"/>
              <a:t>Liittyminen Zoomiin puhelimella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C9D8E7D-8FDD-4BFA-8C30-B5C6BFACF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933779"/>
            <a:ext cx="6842760" cy="4559095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Saadaksesi </a:t>
            </a:r>
            <a:r>
              <a:rPr lang="fi-FI" sz="2400" b="1" dirty="0">
                <a:highlight>
                  <a:srgbClr val="FFFF00"/>
                </a:highlight>
              </a:rPr>
              <a:t>äänet kuuluviin</a:t>
            </a:r>
            <a:r>
              <a:rPr lang="fi-FI" sz="2400" dirty="0"/>
              <a:t>, paina ”</a:t>
            </a:r>
            <a:r>
              <a:rPr lang="fi-FI" sz="2400" b="1" dirty="0"/>
              <a:t>Join Audio</a:t>
            </a:r>
            <a:r>
              <a:rPr lang="fi-FI" sz="2400" dirty="0"/>
              <a:t>” ja sen jälkeen valitse ”Call via Device Audio”.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Puhelin saattaa tässä yhteydessä pyytää lupaa tallentaa ääntä, paina ”salli”.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Saadaksesi </a:t>
            </a:r>
            <a:r>
              <a:rPr lang="fi-FI" sz="2400" b="1" dirty="0">
                <a:highlight>
                  <a:srgbClr val="FFFF00"/>
                </a:highlight>
              </a:rPr>
              <a:t>videokuvan näkyviin</a:t>
            </a:r>
            <a:r>
              <a:rPr lang="fi-FI" sz="2400" dirty="0"/>
              <a:t>, paina ”</a:t>
            </a:r>
            <a:r>
              <a:rPr lang="fi-FI" sz="2400" b="1" dirty="0" err="1"/>
              <a:t>Start</a:t>
            </a:r>
            <a:r>
              <a:rPr lang="fi-FI" sz="2400" b="1" dirty="0"/>
              <a:t> Video</a:t>
            </a:r>
            <a:r>
              <a:rPr lang="fi-FI" sz="2400" dirty="0"/>
              <a:t>”.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Puhelin saattaa tässä yhteydessä pyytää lupaa ottaa valokuvia ja videoita, paina ”salli”.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Nyt sekä äänen että videokuvan pitäisi olla toiminnassa ja olet valmis keskustelemaan.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250C400-6135-40E3-B0A9-C59F01B8B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242" y="1690688"/>
            <a:ext cx="3800475" cy="1933575"/>
          </a:xfrm>
          <a:prstGeom prst="rect">
            <a:avLst/>
          </a:prstGeom>
          <a:ln w="15875">
            <a:solidFill>
              <a:srgbClr val="7030A0"/>
            </a:solidFill>
          </a:ln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55EE324-EC2B-4017-9776-A44996418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242" y="4153106"/>
            <a:ext cx="3800474" cy="2153602"/>
          </a:xfrm>
          <a:prstGeom prst="rect">
            <a:avLst/>
          </a:prstGeom>
          <a:ln w="15875">
            <a:solidFill>
              <a:srgbClr val="7030A0"/>
            </a:solidFill>
          </a:ln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79F5A74-242E-4A51-AA85-D1D857F6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Zoom etäyhteys_käyttööotto ja ohjeet_12.1.2021_tijo</a:t>
            </a:r>
          </a:p>
        </p:txBody>
      </p:sp>
    </p:spTree>
    <p:extLst>
      <p:ext uri="{BB962C8B-B14F-4D97-AF65-F5344CB8AC3E}">
        <p14:creationId xmlns:p14="http://schemas.microsoft.com/office/powerpoint/2010/main" val="39763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CC30B7-1B32-49B8-BDD4-E84898A2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>
                <a:solidFill>
                  <a:srgbClr val="7030A0"/>
                </a:solidFill>
              </a:rPr>
              <a:t>Zoomin toiminnot puhelimella käytettynä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C9D8E7D-8FDD-4BFA-8C30-B5C6BFACF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15613"/>
            <a:ext cx="10958922" cy="436552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600" b="1" dirty="0"/>
              <a:t>Näkymää voi vaihtaa </a:t>
            </a:r>
            <a:r>
              <a:rPr lang="fi-FI" sz="2600" dirty="0"/>
              <a:t>pyyhkäisemällä näyttöä joko </a:t>
            </a:r>
            <a:r>
              <a:rPr lang="fi-FI" sz="2600" b="1" u="sng" dirty="0"/>
              <a:t>vasemmalle</a:t>
            </a:r>
            <a:r>
              <a:rPr lang="fi-FI" sz="2600" dirty="0"/>
              <a:t> tai </a:t>
            </a:r>
            <a:r>
              <a:rPr lang="fi-FI" sz="2600" b="1" u="sng" dirty="0"/>
              <a:t>oikealle</a:t>
            </a:r>
            <a:r>
              <a:rPr lang="fi-FI" sz="2600" dirty="0"/>
              <a:t>.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600" dirty="0"/>
              <a:t>Valittavissa on </a:t>
            </a:r>
            <a:r>
              <a:rPr lang="fi-FI" sz="2600" b="1" dirty="0" err="1"/>
              <a:t>Safe</a:t>
            </a:r>
            <a:r>
              <a:rPr lang="fi-FI" sz="2600" b="1" dirty="0"/>
              <a:t> </a:t>
            </a:r>
            <a:r>
              <a:rPr lang="fi-FI" sz="2600" b="1" dirty="0" err="1"/>
              <a:t>Driving</a:t>
            </a:r>
            <a:r>
              <a:rPr lang="fi-FI" sz="2600" b="1" dirty="0"/>
              <a:t> </a:t>
            </a:r>
            <a:r>
              <a:rPr lang="fi-FI" sz="2600" b="1" dirty="0" err="1"/>
              <a:t>Mode</a:t>
            </a:r>
            <a:r>
              <a:rPr lang="fi-FI" sz="2600" b="1" dirty="0"/>
              <a:t> </a:t>
            </a:r>
            <a:r>
              <a:rPr lang="fi-FI" sz="2600" dirty="0"/>
              <a:t>(mikrofonisi on mykistetty ja videokuva estetty), </a:t>
            </a:r>
            <a:r>
              <a:rPr lang="fi-FI" sz="2600" b="1" dirty="0" err="1"/>
              <a:t>Speaker</a:t>
            </a:r>
            <a:r>
              <a:rPr lang="fi-FI" sz="2600" b="1" dirty="0"/>
              <a:t> View </a:t>
            </a:r>
            <a:r>
              <a:rPr lang="fi-FI" sz="2600" dirty="0"/>
              <a:t>(näytöllä näkyy vain henkilö joka puhuu) tai </a:t>
            </a:r>
            <a:r>
              <a:rPr lang="fi-FI" sz="2600" b="1" dirty="0" err="1"/>
              <a:t>Gallery</a:t>
            </a:r>
            <a:r>
              <a:rPr lang="fi-FI" sz="2600" b="1" dirty="0"/>
              <a:t> View </a:t>
            </a:r>
            <a:r>
              <a:rPr lang="fi-FI" sz="2600" dirty="0"/>
              <a:t>(osallistujia näkyy enemmän).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600" b="1" dirty="0">
                <a:highlight>
                  <a:srgbClr val="FFFF00"/>
                </a:highlight>
              </a:rPr>
              <a:t>Mikrofonin ja kameran kuvia painamalla voi ne sulkea tai laittaa takaisin päälle</a:t>
            </a:r>
            <a:r>
              <a:rPr lang="fi-FI" sz="2600" dirty="0"/>
              <a:t>. &gt;pidä mikrofoni suljettuna jos et ole aikeissa puhua.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600" b="1" dirty="0" err="1"/>
              <a:t>Participants</a:t>
            </a:r>
            <a:r>
              <a:rPr lang="fi-FI" sz="2600" b="1" dirty="0"/>
              <a:t> </a:t>
            </a:r>
            <a:r>
              <a:rPr lang="fi-FI" sz="2600" dirty="0"/>
              <a:t>-ikonia painamalla näet ketä muita on paikalla ja sen takaa löytyy myös </a:t>
            </a:r>
            <a:r>
              <a:rPr lang="fi-FI" sz="2600" b="1" dirty="0"/>
              <a:t>Chat</a:t>
            </a:r>
            <a:r>
              <a:rPr lang="fi-FI" sz="2600" dirty="0"/>
              <a:t>, jossa voit kirjoittaa ja lukea viestejä.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600" b="1" dirty="0"/>
              <a:t>More</a:t>
            </a:r>
            <a:r>
              <a:rPr lang="fi-FI" sz="2600" dirty="0"/>
              <a:t> -ikonin takaa löytyy liuta muita asetuksia ja toimintoja, tärkeimpänä ehkä ”</a:t>
            </a:r>
            <a:r>
              <a:rPr lang="fi-FI" sz="2600" b="1" dirty="0" err="1"/>
              <a:t>raise</a:t>
            </a:r>
            <a:r>
              <a:rPr lang="fi-FI" sz="2600" b="1" dirty="0"/>
              <a:t> </a:t>
            </a:r>
            <a:r>
              <a:rPr lang="fi-FI" sz="2600" b="1" dirty="0" err="1"/>
              <a:t>hand</a:t>
            </a:r>
            <a:r>
              <a:rPr lang="fi-FI" sz="2600" dirty="0"/>
              <a:t>”, jolla voi pyytää puheenvuoroa tapaamisessa.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600" dirty="0"/>
              <a:t>Kokouksen jälkeen voit poistua keskustelusta klikkaamalla ”</a:t>
            </a:r>
            <a:r>
              <a:rPr lang="fi-FI" sz="2600" b="1" dirty="0" err="1"/>
              <a:t>Leave</a:t>
            </a:r>
            <a:r>
              <a:rPr lang="fi-FI" sz="2600" b="1" dirty="0"/>
              <a:t> </a:t>
            </a:r>
            <a:r>
              <a:rPr lang="fi-FI" sz="2600" b="1" dirty="0" err="1"/>
              <a:t>meeting</a:t>
            </a:r>
            <a:r>
              <a:rPr lang="fi-FI" sz="2600" dirty="0"/>
              <a:t>”.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5047E64-4369-4A6D-A891-37D088C46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Zoom etäyhteys_käyttööotto ja ohjeet_12.1.2021_tijo</a:t>
            </a:r>
          </a:p>
        </p:txBody>
      </p:sp>
    </p:spTree>
    <p:extLst>
      <p:ext uri="{BB962C8B-B14F-4D97-AF65-F5344CB8AC3E}">
        <p14:creationId xmlns:p14="http://schemas.microsoft.com/office/powerpoint/2010/main" val="1198565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8A145EBB-5631-4C74-8AB3-E74A78268F1C}"/>
              </a:ext>
            </a:extLst>
          </p:cNvPr>
          <p:cNvSpPr txBox="1"/>
          <p:nvPr/>
        </p:nvSpPr>
        <p:spPr>
          <a:xfrm>
            <a:off x="6289963" y="6012872"/>
            <a:ext cx="526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Jos huomaat korjattavaa, ota yhteys: </a:t>
            </a:r>
            <a:r>
              <a:rPr lang="fi-FI" sz="1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timo.joukanen@lions.fi</a:t>
            </a:r>
            <a:endParaRPr lang="fi-FI" sz="1400" dirty="0">
              <a:solidFill>
                <a:schemeClr val="bg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244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E3D925-04E3-40E5-9891-FBB9FACCF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>
                <a:solidFill>
                  <a:srgbClr val="7030A0"/>
                </a:solidFill>
              </a:rPr>
              <a:t>Ohjeet Zoomin käyttöön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C3F73FF5-E937-4697-9B02-8309D454102A}"/>
              </a:ext>
            </a:extLst>
          </p:cNvPr>
          <p:cNvSpPr/>
          <p:nvPr/>
        </p:nvSpPr>
        <p:spPr>
          <a:xfrm>
            <a:off x="838199" y="1690688"/>
            <a:ext cx="10931013" cy="453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800" i="1" dirty="0"/>
              <a:t>Zoom</a:t>
            </a:r>
            <a:r>
              <a:rPr lang="fi-FI" sz="2800" dirty="0"/>
              <a:t> on </a:t>
            </a:r>
            <a:r>
              <a:rPr lang="fi-FI" sz="2800" b="1" dirty="0"/>
              <a:t>helppokäyttöinen</a:t>
            </a:r>
            <a:r>
              <a:rPr lang="fi-FI" sz="2800" dirty="0"/>
              <a:t> etäkokousohjelma, jonka perusversio on ilmainen. Sen aikarajoitus on </a:t>
            </a:r>
            <a:r>
              <a:rPr lang="fi-FI" sz="2800" u="sng" dirty="0"/>
              <a:t>max. 40 min / yhteys</a:t>
            </a:r>
            <a:r>
              <a:rPr lang="fi-FI" sz="2800" dirty="0"/>
              <a:t>. Maksullisella versiolla ei ole rajoitteita.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800" i="1" dirty="0"/>
              <a:t>Zoom</a:t>
            </a:r>
            <a:r>
              <a:rPr lang="fi-FI" sz="2800" dirty="0"/>
              <a:t>ia voit käyttää </a:t>
            </a:r>
            <a:r>
              <a:rPr lang="fi-FI" sz="2800" b="1" dirty="0"/>
              <a:t>tietokoneella, puhelimella ja tabletilla</a:t>
            </a:r>
            <a:r>
              <a:rPr lang="fi-FI" sz="2800" dirty="0"/>
              <a:t>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Kun olet ladannut ohjelman/sovelluksen, sinun </a:t>
            </a:r>
            <a:r>
              <a:rPr lang="fi-FI" sz="2800" b="1" dirty="0"/>
              <a:t>ei tarvitse luoda erillisiä tunnuksia </a:t>
            </a:r>
            <a:r>
              <a:rPr lang="fi-FI" sz="2800" b="1" i="1" dirty="0"/>
              <a:t>Zoom</a:t>
            </a:r>
            <a:r>
              <a:rPr lang="fi-FI" sz="2800" b="1" dirty="0"/>
              <a:t>iin, </a:t>
            </a:r>
            <a:r>
              <a:rPr lang="fi-FI" sz="2800" dirty="0"/>
              <a:t>vaan latauksen jälkeen pääset liittymään keskusteluun sinulle </a:t>
            </a:r>
            <a:r>
              <a:rPr lang="fi-FI" sz="2800" b="1" dirty="0"/>
              <a:t>jaetun linkin avulla</a:t>
            </a:r>
            <a:r>
              <a:rPr lang="fi-FI" sz="2800" dirty="0"/>
              <a:t>. 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5FDFE6A-A092-43D4-BD5F-B21D60D4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Zoom etäyhteys_käyttööotto ja ohjeet_12.1.2021_tijo</a:t>
            </a:r>
          </a:p>
        </p:txBody>
      </p:sp>
    </p:spTree>
    <p:extLst>
      <p:ext uri="{BB962C8B-B14F-4D97-AF65-F5344CB8AC3E}">
        <p14:creationId xmlns:p14="http://schemas.microsoft.com/office/powerpoint/2010/main" val="1933155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0ED61F-3DAE-4F33-A3E2-16062BC64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198872"/>
            <a:ext cx="10515600" cy="1251238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rgbClr val="7030A0"/>
                </a:solidFill>
              </a:rPr>
              <a:t>Seuraavissa dioissa on ohjeistukset Zoomin lataamiseen ja käyttöön sekä tietokoneelle että puhelimeen/tablettiin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3228779-9A45-441B-918F-C630DC575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8298" y="1877960"/>
            <a:ext cx="10661996" cy="4043363"/>
          </a:xfrm>
        </p:spPr>
        <p:txBody>
          <a:bodyPr>
            <a:normAutofit fontScale="77500" lnSpcReduction="20000"/>
          </a:bodyPr>
          <a:lstStyle/>
          <a:p>
            <a:r>
              <a:rPr lang="fi-FI" sz="7700" b="1" dirty="0">
                <a:highlight>
                  <a:srgbClr val="FFFF00"/>
                </a:highlight>
              </a:rPr>
              <a:t>Zoom tietokoneella</a:t>
            </a:r>
          </a:p>
          <a:p>
            <a:endParaRPr lang="fi-FI" sz="1500" b="1" dirty="0">
              <a:highlight>
                <a:srgbClr val="FFFF00"/>
              </a:highlight>
            </a:endParaRPr>
          </a:p>
          <a:p>
            <a:r>
              <a:rPr lang="fi-FI" sz="2600" dirty="0"/>
              <a:t>Tietokoneella liityttäessä </a:t>
            </a:r>
            <a:r>
              <a:rPr lang="fi-FI" sz="2600" i="1" dirty="0"/>
              <a:t>Zoom</a:t>
            </a:r>
            <a:r>
              <a:rPr lang="fi-FI" sz="2600" dirty="0"/>
              <a:t> pyytää lataamaan ohjelmiston, mikäli sinulla ei sitä vielä ole.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2600" i="1" dirty="0"/>
              <a:t>Zoom</a:t>
            </a:r>
            <a:r>
              <a:rPr lang="fi-FI" sz="2600" dirty="0"/>
              <a:t>ia voit käyttää kaikilla yleisimmillä selaimilla, mutta vahva suositus on käyttää Google Chrome -selainta.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2600" dirty="0"/>
              <a:t>Tässä oleva ohje on suunnattu </a:t>
            </a:r>
            <a:r>
              <a:rPr lang="fi-FI" sz="2600" i="1" dirty="0"/>
              <a:t>Windows </a:t>
            </a:r>
            <a:r>
              <a:rPr lang="fi-FI" sz="2600" dirty="0"/>
              <a:t>-käyttöjärjestelmää käyttäville koneille. </a:t>
            </a:r>
            <a:br>
              <a:rPr lang="fi-FI" sz="2600" dirty="0"/>
            </a:br>
            <a:r>
              <a:rPr lang="fi-FI" sz="2600" dirty="0"/>
              <a:t>(Ohjeet Applen koneille löytyvät Zoomin –sivuilta: </a:t>
            </a:r>
            <a:r>
              <a:rPr lang="fi-FI" sz="2600" dirty="0">
                <a:hlinkClick r:id="rId2"/>
              </a:rPr>
              <a:t>https://support.zoom.us/hc/en-us/articles/203020795-How-To-Install-onMac</a:t>
            </a:r>
            <a:r>
              <a:rPr lang="fi-FI" sz="2600" dirty="0"/>
              <a:t>).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2600" dirty="0"/>
              <a:t>Mikäli et halua asentaa ohjelmaa koneellesi, voit osallistua kokoukseen selaimen kautta.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70F877B-CCEA-4712-8B59-3810F813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Zoom etäyhteys_käyttööotto ja ohjeet_12.1.2021_tijo</a:t>
            </a:r>
          </a:p>
        </p:txBody>
      </p:sp>
    </p:spTree>
    <p:extLst>
      <p:ext uri="{BB962C8B-B14F-4D97-AF65-F5344CB8AC3E}">
        <p14:creationId xmlns:p14="http://schemas.microsoft.com/office/powerpoint/2010/main" val="426963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7580CF-DFFD-4935-BE91-A035D2D9F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/>
              <a:t>Zoomin asennus Windows tietokoneelle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D547A06-A7A2-49BA-8389-F833C3BE8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6351" y="1825625"/>
            <a:ext cx="5528339" cy="4351338"/>
          </a:xfrm>
        </p:spPr>
        <p:txBody>
          <a:bodyPr>
            <a:normAutofit/>
          </a:bodyPr>
          <a:lstStyle/>
          <a:p>
            <a:r>
              <a:rPr lang="fi-FI" sz="2200" dirty="0"/>
              <a:t>Asenna </a:t>
            </a:r>
            <a:r>
              <a:rPr lang="fi-FI" sz="2200" i="1" dirty="0"/>
              <a:t>Zoom</a:t>
            </a:r>
            <a:r>
              <a:rPr lang="fi-FI" sz="2200" dirty="0"/>
              <a:t> tietokoneellesi klikkaamalla alla olevaa linkkiä, joka käynnistää lataamisen.</a:t>
            </a:r>
          </a:p>
          <a:p>
            <a:r>
              <a:rPr lang="fi-FI" sz="2200" dirty="0">
                <a:hlinkClick r:id="rId2"/>
              </a:rPr>
              <a:t>https://zoom.us/client/latest/ZoomInstaller.exe</a:t>
            </a:r>
            <a:endParaRPr lang="fi-FI" sz="2200" dirty="0"/>
          </a:p>
          <a:p>
            <a:r>
              <a:rPr lang="fi-FI" sz="2200" dirty="0"/>
              <a:t>Asenna ohjelma koneellesi klikkaamalla ladattu </a:t>
            </a:r>
            <a:r>
              <a:rPr lang="fi-FI" sz="2200" i="1" dirty="0"/>
              <a:t>Zoom_launcher.exe </a:t>
            </a:r>
            <a:r>
              <a:rPr lang="fi-FI" sz="2200" dirty="0"/>
              <a:t>tiedostoa.</a:t>
            </a:r>
          </a:p>
          <a:p>
            <a:r>
              <a:rPr lang="fi-FI" sz="2200" dirty="0"/>
              <a:t> Klikkaa </a:t>
            </a:r>
            <a:r>
              <a:rPr lang="fi-FI" sz="2200" b="1" i="1" dirty="0" err="1"/>
              <a:t>Save</a:t>
            </a:r>
            <a:r>
              <a:rPr lang="fi-FI" sz="2200" dirty="0"/>
              <a:t> tai </a:t>
            </a:r>
            <a:r>
              <a:rPr lang="fi-FI" sz="2200" b="1" i="1" dirty="0"/>
              <a:t>suorita</a:t>
            </a:r>
            <a:r>
              <a:rPr lang="fi-FI" sz="2200" i="1" dirty="0"/>
              <a:t> </a:t>
            </a:r>
            <a:r>
              <a:rPr lang="fi-FI" sz="2200" dirty="0"/>
              <a:t>-painiketta.</a:t>
            </a:r>
          </a:p>
          <a:p>
            <a:r>
              <a:rPr lang="fi-FI" sz="2200" dirty="0"/>
              <a:t>Ohjelma on nyt tallentuneena koneellesi. </a:t>
            </a:r>
            <a:br>
              <a:rPr lang="fi-FI" sz="2200" dirty="0"/>
            </a:br>
            <a:r>
              <a:rPr lang="fi-FI" sz="2200" dirty="0"/>
              <a:t>Sitä ei tarvitse jatkossa enää ladata uudelleen.</a:t>
            </a:r>
          </a:p>
        </p:txBody>
      </p:sp>
      <p:sp>
        <p:nvSpPr>
          <p:cNvPr id="9" name="Nuoli: Alas 8">
            <a:extLst>
              <a:ext uri="{FF2B5EF4-FFF2-40B4-BE49-F238E27FC236}">
                <a16:creationId xmlns:a16="http://schemas.microsoft.com/office/drawing/2014/main" id="{241A7A2D-E37F-40A2-BF2E-6BE7222F9F93}"/>
              </a:ext>
            </a:extLst>
          </p:cNvPr>
          <p:cNvSpPr/>
          <p:nvPr/>
        </p:nvSpPr>
        <p:spPr>
          <a:xfrm rot="18982141">
            <a:off x="6543536" y="3440104"/>
            <a:ext cx="816410" cy="111034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338CEBD-DF8A-4F23-A4E7-9A021D1BC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304" y="1584799"/>
            <a:ext cx="2458748" cy="492563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5D25C38-2B33-4E0C-AF28-5EAF41CD5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932" y="4678774"/>
            <a:ext cx="3411114" cy="125189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DCA8508-C473-4F2A-9359-9F4BF9073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Zoom etäyhteys_käyttööotto ja ohjeet_12.1.2021_tijo</a:t>
            </a:r>
          </a:p>
        </p:txBody>
      </p:sp>
    </p:spTree>
    <p:extLst>
      <p:ext uri="{BB962C8B-B14F-4D97-AF65-F5344CB8AC3E}">
        <p14:creationId xmlns:p14="http://schemas.microsoft.com/office/powerpoint/2010/main" val="560867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ACC021-2289-4CAE-8FEC-8772152C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79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b="1" dirty="0"/>
              <a:t>Zoomin käyttö tietokoneen selaimella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563EB0-D5E8-4AB7-8A41-01C4F073A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1964" y="2226596"/>
            <a:ext cx="5317836" cy="4075881"/>
          </a:xfrm>
        </p:spPr>
        <p:txBody>
          <a:bodyPr>
            <a:normAutofit/>
          </a:bodyPr>
          <a:lstStyle/>
          <a:p>
            <a:r>
              <a:rPr lang="fi-FI" dirty="0"/>
              <a:t>Mikäli et halua asentaa ohjelmaa koneellesi, voit osallistua pelkän selaimen kautta.</a:t>
            </a:r>
          </a:p>
          <a:p>
            <a:r>
              <a:rPr lang="fi-FI" dirty="0"/>
              <a:t> Klikkaa ” </a:t>
            </a:r>
            <a:r>
              <a:rPr lang="fi-FI" b="1" i="1" dirty="0"/>
              <a:t>join from </a:t>
            </a:r>
            <a:r>
              <a:rPr lang="fi-FI" b="1" i="1" dirty="0" err="1"/>
              <a:t>your</a:t>
            </a:r>
            <a:r>
              <a:rPr lang="fi-FI" b="1" i="1" dirty="0"/>
              <a:t> </a:t>
            </a:r>
            <a:r>
              <a:rPr lang="fi-FI" b="1" i="1" dirty="0" err="1"/>
              <a:t>browser</a:t>
            </a:r>
            <a:r>
              <a:rPr lang="fi-FI" dirty="0"/>
              <a:t>”.</a:t>
            </a:r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DACF177-85BA-4E7D-97B6-4613263A4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226596"/>
            <a:ext cx="5181600" cy="35493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49D56363-8668-452A-8D5C-C6FB2E564A98}"/>
              </a:ext>
            </a:extLst>
          </p:cNvPr>
          <p:cNvSpPr/>
          <p:nvPr/>
        </p:nvSpPr>
        <p:spPr>
          <a:xfrm>
            <a:off x="7403690" y="5230761"/>
            <a:ext cx="2802194" cy="2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49420F1-BD18-441F-826F-9A99F8AC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Zoom etäyhteys_käyttööotto ja ohjeet_12.1.2021_tijo</a:t>
            </a:r>
          </a:p>
        </p:txBody>
      </p:sp>
    </p:spTree>
    <p:extLst>
      <p:ext uri="{BB962C8B-B14F-4D97-AF65-F5344CB8AC3E}">
        <p14:creationId xmlns:p14="http://schemas.microsoft.com/office/powerpoint/2010/main" val="2640788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D93265-ED28-4489-9822-09F7A3C45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b="1" kern="1200">
                <a:latin typeface="+mj-lt"/>
                <a:ea typeface="+mj-ea"/>
                <a:cs typeface="+mj-cs"/>
              </a:rPr>
              <a:t>Liittyminen Zoomiin tietokoneella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57053014-836A-428C-B45A-4959CC252A5A}"/>
              </a:ext>
            </a:extLst>
          </p:cNvPr>
          <p:cNvSpPr/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fi-FI" sz="2800" dirty="0"/>
              <a:t>Jos olet saanut kokouksen liittymislinkin sähköpostiisi. 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</a:pPr>
            <a:br>
              <a:rPr lang="fi-FI" sz="2800" dirty="0"/>
            </a:br>
            <a:r>
              <a:rPr lang="fi-FI" sz="2800" dirty="0"/>
              <a:t>Klikkaa ja selaimesi pyytää lupaa avata linkki. 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</a:pPr>
            <a:br>
              <a:rPr lang="fi-FI" sz="2800" dirty="0"/>
            </a:br>
            <a:r>
              <a:rPr lang="fi-FI" sz="2800" dirty="0"/>
              <a:t>Anna lupa klikkaamalla </a:t>
            </a:r>
            <a:r>
              <a:rPr lang="fi-FI" sz="2800" b="1" dirty="0"/>
              <a:t>”avaa Zoom”.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0463D66-2119-4E8F-B68C-00DB4BD83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290916"/>
            <a:ext cx="5787768" cy="30964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ABE82830-3FA3-4729-809B-15EC1D2A2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Zoom etäyhteys_käyttööotto ja ohjeet_12.1.2021_tijo</a:t>
            </a:r>
          </a:p>
        </p:txBody>
      </p:sp>
    </p:spTree>
    <p:extLst>
      <p:ext uri="{BB962C8B-B14F-4D97-AF65-F5344CB8AC3E}">
        <p14:creationId xmlns:p14="http://schemas.microsoft.com/office/powerpoint/2010/main" val="245269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D93265-ED28-4489-9822-09F7A3C45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b="1" kern="1200">
                <a:latin typeface="+mj-lt"/>
                <a:ea typeface="+mj-ea"/>
                <a:cs typeface="+mj-cs"/>
              </a:rPr>
              <a:t>Liittyminen Zoomiin tietokoneella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BF498BD-EB7F-4D49-8402-C920F3D52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30" y="2210363"/>
            <a:ext cx="6253009" cy="34235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57053014-836A-428C-B45A-4959CC252A5A}"/>
              </a:ext>
            </a:extLst>
          </p:cNvPr>
          <p:cNvSpPr/>
          <p:nvPr/>
        </p:nvSpPr>
        <p:spPr>
          <a:xfrm>
            <a:off x="6998110" y="2028465"/>
            <a:ext cx="4611329" cy="3787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fi-FI" sz="2800" dirty="0"/>
              <a:t>Tämän jälkeen ohjelma avautuu ja kysyy nimeäsi. 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</a:pPr>
            <a:endParaRPr lang="fi-FI" sz="2800" dirty="0"/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fi-FI" sz="2800" dirty="0"/>
              <a:t>Syötä kenttään nimesi ja klikkaa sen jälkeen ”</a:t>
            </a:r>
            <a:r>
              <a:rPr lang="fi-FI" sz="2800" b="1" dirty="0"/>
              <a:t>Join </a:t>
            </a:r>
            <a:r>
              <a:rPr lang="fi-FI" sz="2800" b="1" dirty="0" err="1"/>
              <a:t>Meeting</a:t>
            </a:r>
            <a:r>
              <a:rPr lang="fi-FI" sz="2800" dirty="0"/>
              <a:t>”-nappia. </a:t>
            </a:r>
            <a:endParaRPr lang="fi-FI" sz="2800" b="1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DA6C735F-18F4-497E-9617-87AA2B7DA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Zoom etäyhteys_käyttööotto ja ohjeet_12.1.2021_tijo</a:t>
            </a:r>
          </a:p>
        </p:txBody>
      </p:sp>
    </p:spTree>
    <p:extLst>
      <p:ext uri="{BB962C8B-B14F-4D97-AF65-F5344CB8AC3E}">
        <p14:creationId xmlns:p14="http://schemas.microsoft.com/office/powerpoint/2010/main" val="381023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D93265-ED28-4489-9822-09F7A3C45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b="1" kern="1200">
                <a:latin typeface="+mj-lt"/>
                <a:ea typeface="+mj-ea"/>
                <a:cs typeface="+mj-cs"/>
              </a:rPr>
              <a:t>Liittyminen Zoomiin tietokoneella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57053014-836A-428C-B45A-4959CC252A5A}"/>
              </a:ext>
            </a:extLst>
          </p:cNvPr>
          <p:cNvSpPr/>
          <p:nvPr/>
        </p:nvSpPr>
        <p:spPr>
          <a:xfrm>
            <a:off x="6614652" y="1941608"/>
            <a:ext cx="5410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fi-FI" sz="2800" dirty="0"/>
              <a:t>Seuraavaksi ohjelma pyytää sinua </a:t>
            </a:r>
            <a:r>
              <a:rPr lang="fi-FI" sz="2800" b="1" dirty="0"/>
              <a:t>yhdistämään äänen</a:t>
            </a:r>
            <a:r>
              <a:rPr lang="fi-FI" sz="2800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</a:pPr>
            <a:endParaRPr lang="fi-FI" sz="2800" dirty="0"/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fi-FI" sz="2800" dirty="0"/>
              <a:t>Klikkaa ”Join with Computer Audio”. 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</a:pPr>
            <a:endParaRPr lang="fi-FI" sz="2800" dirty="0"/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fi-FI" sz="2800" dirty="0"/>
              <a:t>Olet nyt mukana keskusteluissa.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DBA2282-CA6E-43BA-BB73-01F09B876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45" y="2951830"/>
            <a:ext cx="4362796" cy="28055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Nuoli: Ylös 5">
            <a:extLst>
              <a:ext uri="{FF2B5EF4-FFF2-40B4-BE49-F238E27FC236}">
                <a16:creationId xmlns:a16="http://schemas.microsoft.com/office/drawing/2014/main" id="{49D07CE5-70B3-47BB-850E-7DD157AE0B53}"/>
              </a:ext>
            </a:extLst>
          </p:cNvPr>
          <p:cNvSpPr/>
          <p:nvPr/>
        </p:nvSpPr>
        <p:spPr>
          <a:xfrm rot="15210917">
            <a:off x="4949132" y="2540281"/>
            <a:ext cx="730405" cy="1846488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4E6506E-EDDD-4FE5-8E39-AAC68874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Zoom etäyhteys_käyttööotto ja ohjeet_12.1.2021_tijo</a:t>
            </a:r>
          </a:p>
        </p:txBody>
      </p:sp>
    </p:spTree>
    <p:extLst>
      <p:ext uri="{BB962C8B-B14F-4D97-AF65-F5344CB8AC3E}">
        <p14:creationId xmlns:p14="http://schemas.microsoft.com/office/powerpoint/2010/main" val="3802468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D93265-ED28-4489-9822-09F7A3C45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b="1" kern="1200">
                <a:latin typeface="+mj-lt"/>
                <a:ea typeface="+mj-ea"/>
                <a:cs typeface="+mj-cs"/>
              </a:rPr>
              <a:t>Liittyminen Zoomiin tietokoneella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57053014-836A-428C-B45A-4959CC252A5A}"/>
              </a:ext>
            </a:extLst>
          </p:cNvPr>
          <p:cNvSpPr/>
          <p:nvPr/>
        </p:nvSpPr>
        <p:spPr>
          <a:xfrm>
            <a:off x="6715432" y="1941608"/>
            <a:ext cx="50055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fi-FI" sz="2800" dirty="0"/>
              <a:t>Tämän jälkeen klikkaa vielä ”</a:t>
            </a:r>
            <a:r>
              <a:rPr lang="fi-FI" sz="2800" b="1" dirty="0" err="1"/>
              <a:t>Start</a:t>
            </a:r>
            <a:r>
              <a:rPr lang="fi-FI" sz="2800" b="1" dirty="0"/>
              <a:t> Video</a:t>
            </a:r>
            <a:r>
              <a:rPr lang="fi-FI" sz="2800" dirty="0"/>
              <a:t>” käynnistääksesi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fi-FI" sz="2800" dirty="0"/>
              <a:t>videoyhteyden. 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</a:pPr>
            <a:endParaRPr lang="fi-FI" sz="2800" dirty="0"/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fi-FI" sz="2800" dirty="0"/>
              <a:t>Tällöin muut osallistujat 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fi-FI" sz="2800" dirty="0"/>
              <a:t>näkevät sinut ja sinä näet muut videoyhteyden kautta.</a:t>
            </a:r>
          </a:p>
        </p:txBody>
      </p:sp>
      <p:sp>
        <p:nvSpPr>
          <p:cNvPr id="6" name="Nuoli: Ylös 5">
            <a:extLst>
              <a:ext uri="{FF2B5EF4-FFF2-40B4-BE49-F238E27FC236}">
                <a16:creationId xmlns:a16="http://schemas.microsoft.com/office/drawing/2014/main" id="{49D07CE5-70B3-47BB-850E-7DD157AE0B53}"/>
              </a:ext>
            </a:extLst>
          </p:cNvPr>
          <p:cNvSpPr/>
          <p:nvPr/>
        </p:nvSpPr>
        <p:spPr>
          <a:xfrm rot="14567608">
            <a:off x="4710320" y="2412818"/>
            <a:ext cx="557390" cy="2665720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D2172CB-3A87-4FE7-A0E1-F505DD269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64" y="4391131"/>
            <a:ext cx="2822436" cy="10335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7F4C9FC-0929-4652-8CF1-E2FE45C4B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Zoom etäyhteys_käyttööotto ja ohjeet_12.1.2021_tijo</a:t>
            </a:r>
          </a:p>
        </p:txBody>
      </p:sp>
    </p:spTree>
    <p:extLst>
      <p:ext uri="{BB962C8B-B14F-4D97-AF65-F5344CB8AC3E}">
        <p14:creationId xmlns:p14="http://schemas.microsoft.com/office/powerpoint/2010/main" val="2043359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2FD23F2E-E95C-4881-AD47-65E3AD48CB2D}"/>
    </a:ext>
  </a:extLst>
</a:theme>
</file>

<file path=ppt/theme/theme10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DEA3EF30-95ED-4F3E-8E9D-247B5AF2AEE6}"/>
    </a:ext>
  </a:extLst>
</a:theme>
</file>

<file path=ppt/theme/theme3.xml><?xml version="1.0" encoding="utf-8"?>
<a:theme xmlns:a="http://schemas.openxmlformats.org/drawingml/2006/main" name="3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785CBE9F-7DD2-4FEE-90A9-22C2AA212B43}"/>
    </a:ext>
  </a:extLst>
</a:theme>
</file>

<file path=ppt/theme/theme4.xml><?xml version="1.0" encoding="utf-8"?>
<a:theme xmlns:a="http://schemas.openxmlformats.org/drawingml/2006/main" name="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DF77B3A7-2DDF-4B6B-ADFF-AEFD32ACE914}"/>
    </a:ext>
  </a:extLst>
</a:theme>
</file>

<file path=ppt/theme/theme5.xml><?xml version="1.0" encoding="utf-8"?>
<a:theme xmlns:a="http://schemas.openxmlformats.org/drawingml/2006/main" name="4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F3E5E0CF-4701-48A3-A90B-9E1C9A5E92CA}"/>
    </a:ext>
  </a:extLst>
</a:theme>
</file>

<file path=ppt/theme/theme6.xml><?xml version="1.0" encoding="utf-8"?>
<a:theme xmlns:a="http://schemas.openxmlformats.org/drawingml/2006/main" name="2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64CED23E-9701-4359-9D8C-B420CB4C7FBA}"/>
    </a:ext>
  </a:extLst>
</a:theme>
</file>

<file path=ppt/theme/theme7.xml><?xml version="1.0" encoding="utf-8"?>
<a:theme xmlns:a="http://schemas.openxmlformats.org/drawingml/2006/main" name="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40919462-164C-45DB-A8CD-0420E80FA639}"/>
    </a:ext>
  </a:extLst>
</a:theme>
</file>

<file path=ppt/theme/theme8.xml><?xml version="1.0" encoding="utf-8"?>
<a:theme xmlns:a="http://schemas.openxmlformats.org/drawingml/2006/main" name="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CC4848B9-AF09-4DA0-BE5A-C32DB4C54840}"/>
    </a:ext>
  </a:extLst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968</Words>
  <Application>Microsoft Office PowerPoint</Application>
  <PresentationFormat>Laajakuva</PresentationFormat>
  <Paragraphs>95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8</vt:i4>
      </vt:variant>
      <vt:variant>
        <vt:lpstr>Dian otsikot</vt:lpstr>
      </vt:variant>
      <vt:variant>
        <vt:i4>15</vt:i4>
      </vt:variant>
    </vt:vector>
  </HeadingPairs>
  <TitlesOfParts>
    <vt:vector size="26" baseType="lpstr">
      <vt:lpstr>Arial</vt:lpstr>
      <vt:lpstr>Ariel</vt:lpstr>
      <vt:lpstr>Calibri</vt:lpstr>
      <vt:lpstr>Office-teema</vt:lpstr>
      <vt:lpstr>5_Mukautettu suunnittelumalli</vt:lpstr>
      <vt:lpstr>3_Mukautettu suunnittelumalli</vt:lpstr>
      <vt:lpstr>Mukautettu suunnittelumalli</vt:lpstr>
      <vt:lpstr>4_Mukautettu suunnittelumalli</vt:lpstr>
      <vt:lpstr>2_Mukautettu suunnittelumalli</vt:lpstr>
      <vt:lpstr>7_Mukautettu suunnittelumalli</vt:lpstr>
      <vt:lpstr>6_Mukautettu suunnittelumalli</vt:lpstr>
      <vt:lpstr>Piiri 107-D</vt:lpstr>
      <vt:lpstr>Ohjeet Zoomin käyttöön</vt:lpstr>
      <vt:lpstr>Seuraavissa dioissa on ohjeistukset Zoomin lataamiseen ja käyttöön sekä tietokoneelle että puhelimeen/tablettiin</vt:lpstr>
      <vt:lpstr>Zoomin asennus Windows tietokoneelle</vt:lpstr>
      <vt:lpstr>Zoomin käyttö tietokoneen selaimella </vt:lpstr>
      <vt:lpstr>Liittyminen Zoomiin tietokoneella</vt:lpstr>
      <vt:lpstr>Liittyminen Zoomiin tietokoneella</vt:lpstr>
      <vt:lpstr>Liittyminen Zoomiin tietokoneella</vt:lpstr>
      <vt:lpstr>Liittyminen Zoomiin tietokoneella</vt:lpstr>
      <vt:lpstr>Zoomin toiminnot tietokoneella</vt:lpstr>
      <vt:lpstr>Zoom puhelimella tai tabletilla</vt:lpstr>
      <vt:lpstr>Liittyminen Zoomiin puhelimella</vt:lpstr>
      <vt:lpstr>Liittyminen Zoomiin puhelimella</vt:lpstr>
      <vt:lpstr>Zoomin toiminnot puhelimella käytettynä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2021-01-12T18:05:35Z</dcterms:created>
  <dcterms:modified xsi:type="dcterms:W3CDTF">2021-01-12T22:14:19Z</dcterms:modified>
</cp:coreProperties>
</file>