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90" r:id="rId3"/>
  </p:sldMasterIdLst>
  <p:notesMasterIdLst>
    <p:notesMasterId r:id="rId15"/>
  </p:notesMasterIdLst>
  <p:sldIdLst>
    <p:sldId id="266" r:id="rId4"/>
    <p:sldId id="261" r:id="rId5"/>
    <p:sldId id="260" r:id="rId6"/>
    <p:sldId id="265" r:id="rId7"/>
    <p:sldId id="259" r:id="rId8"/>
    <p:sldId id="258" r:id="rId9"/>
    <p:sldId id="263" r:id="rId10"/>
    <p:sldId id="269" r:id="rId11"/>
    <p:sldId id="262" r:id="rId12"/>
    <p:sldId id="268" r:id="rId13"/>
    <p:sldId id="270" r:id="rId14"/>
  </p:sldIdLst>
  <p:sldSz cx="12192000" cy="6858000"/>
  <p:notesSz cx="6858000" cy="9144000"/>
  <p:defaultTextStyle>
    <a:defPPr>
      <a:defRPr lang="fi-FI"/>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autoAdjust="0"/>
  </p:normalViewPr>
  <p:slideViewPr>
    <p:cSldViewPr snapToGrid="0">
      <p:cViewPr varScale="1">
        <p:scale>
          <a:sx n="70" d="100"/>
          <a:sy n="70" d="100"/>
        </p:scale>
        <p:origin x="-508"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2648" y="5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3FE355-5ED5-4351-B357-0CD0CEABA7D6}" type="doc">
      <dgm:prSet loTypeId="urn:microsoft.com/office/officeart/2005/8/layout/orgChart1" loCatId="hierarchy" qsTypeId="urn:microsoft.com/office/officeart/2005/8/quickstyle/3d9" qsCatId="3D" csTypeId="urn:microsoft.com/office/officeart/2005/8/colors/accent1_2#1" csCatId="accent1" phldr="1"/>
      <dgm:spPr/>
      <dgm:t>
        <a:bodyPr/>
        <a:lstStyle/>
        <a:p>
          <a:endParaRPr lang="en-GB"/>
        </a:p>
      </dgm:t>
    </dgm:pt>
    <dgm:pt modelId="{6BF34EEB-4066-4B91-B496-DC247AA5A768}">
      <dgm:prSet phldrT="[Teksti]"/>
      <dgm:spPr/>
      <dgm:t>
        <a:bodyPr/>
        <a:lstStyle/>
        <a:p>
          <a:r>
            <a:rPr lang="fi-FI" dirty="0"/>
            <a:t>Klubin presidentti</a:t>
          </a:r>
          <a:endParaRPr lang="en-GB" dirty="0"/>
        </a:p>
      </dgm:t>
    </dgm:pt>
    <dgm:pt modelId="{0699AB59-9453-4557-88EF-F7B65A75D2D1}" type="parTrans" cxnId="{3CC99627-4AD8-4959-B095-E28CE3AB5A0B}">
      <dgm:prSet/>
      <dgm:spPr/>
      <dgm:t>
        <a:bodyPr/>
        <a:lstStyle/>
        <a:p>
          <a:endParaRPr lang="en-GB"/>
        </a:p>
      </dgm:t>
    </dgm:pt>
    <dgm:pt modelId="{D59888F8-5022-4545-BF2E-50D3B8E57FBE}" type="sibTrans" cxnId="{3CC99627-4AD8-4959-B095-E28CE3AB5A0B}">
      <dgm:prSet/>
      <dgm:spPr/>
      <dgm:t>
        <a:bodyPr/>
        <a:lstStyle/>
        <a:p>
          <a:endParaRPr lang="en-GB"/>
        </a:p>
      </dgm:t>
    </dgm:pt>
    <dgm:pt modelId="{1E758A8D-4DA3-4D7D-BEF0-06D8A017AF81}" type="asst">
      <dgm:prSet phldrT="[Teksti]"/>
      <dgm:spPr/>
      <dgm:t>
        <a:bodyPr/>
        <a:lstStyle/>
        <a:p>
          <a:r>
            <a:rPr lang="fi-FI" dirty="0"/>
            <a:t>Klubivirkailijat</a:t>
          </a:r>
          <a:endParaRPr lang="en-GB" dirty="0"/>
        </a:p>
      </dgm:t>
    </dgm:pt>
    <dgm:pt modelId="{1EC1464C-6D49-4E62-9E53-687C1C443FED}" type="parTrans" cxnId="{D3F06CCE-7661-492A-9265-3FA3881BF0D1}">
      <dgm:prSet/>
      <dgm:spPr/>
      <dgm:t>
        <a:bodyPr/>
        <a:lstStyle/>
        <a:p>
          <a:endParaRPr lang="en-GB"/>
        </a:p>
      </dgm:t>
    </dgm:pt>
    <dgm:pt modelId="{58E14FEC-B9D4-4F85-8B11-DA7F34FA0F61}" type="sibTrans" cxnId="{D3F06CCE-7661-492A-9265-3FA3881BF0D1}">
      <dgm:prSet/>
      <dgm:spPr/>
      <dgm:t>
        <a:bodyPr/>
        <a:lstStyle/>
        <a:p>
          <a:pPr algn="ctr"/>
          <a:endParaRPr lang="fi-FI" dirty="0"/>
        </a:p>
      </dgm:t>
    </dgm:pt>
    <dgm:pt modelId="{73920A26-61D7-446C-B2B1-B32C22F8E21C}">
      <dgm:prSet phldrT="[Teksti]"/>
      <dgm:spPr/>
      <dgm:t>
        <a:bodyPr/>
        <a:lstStyle/>
        <a:p>
          <a:r>
            <a:rPr lang="fi-FI" dirty="0"/>
            <a:t>Jäsenet</a:t>
          </a:r>
          <a:endParaRPr lang="en-GB" dirty="0"/>
        </a:p>
      </dgm:t>
    </dgm:pt>
    <dgm:pt modelId="{F02BA0FB-58DF-4C4A-9F20-092FFC8475C7}" type="parTrans" cxnId="{E75CFD4A-B05A-4685-9DF6-41AB6879FCC2}">
      <dgm:prSet/>
      <dgm:spPr/>
      <dgm:t>
        <a:bodyPr/>
        <a:lstStyle/>
        <a:p>
          <a:endParaRPr lang="en-GB"/>
        </a:p>
      </dgm:t>
    </dgm:pt>
    <dgm:pt modelId="{B726643F-3D6C-405E-977C-FECD4D5CE0DF}" type="sibTrans" cxnId="{E75CFD4A-B05A-4685-9DF6-41AB6879FCC2}">
      <dgm:prSet custT="1"/>
      <dgm:spPr/>
      <dgm:t>
        <a:bodyPr/>
        <a:lstStyle/>
        <a:p>
          <a:endParaRPr lang="en-GB"/>
        </a:p>
      </dgm:t>
    </dgm:pt>
    <dgm:pt modelId="{DE30832C-D0C8-4EA6-BC80-126FD3F67962}">
      <dgm:prSet phldrT="[Teksti]"/>
      <dgm:spPr/>
      <dgm:t>
        <a:bodyPr/>
        <a:lstStyle/>
        <a:p>
          <a:r>
            <a:rPr lang="fi-FI" dirty="0"/>
            <a:t>Toimikunnat</a:t>
          </a:r>
          <a:endParaRPr lang="en-GB" dirty="0"/>
        </a:p>
      </dgm:t>
    </dgm:pt>
    <dgm:pt modelId="{15009395-C69B-4396-8E06-093734E6601A}" type="parTrans" cxnId="{B2C60F32-FD28-4040-833C-015978C08098}">
      <dgm:prSet/>
      <dgm:spPr/>
      <dgm:t>
        <a:bodyPr/>
        <a:lstStyle/>
        <a:p>
          <a:endParaRPr lang="en-GB"/>
        </a:p>
      </dgm:t>
    </dgm:pt>
    <dgm:pt modelId="{4FA3EF93-9B15-499D-BB0A-1E77B2BEC374}" type="sibTrans" cxnId="{B2C60F32-FD28-4040-833C-015978C08098}">
      <dgm:prSet/>
      <dgm:spPr/>
      <dgm:t>
        <a:bodyPr/>
        <a:lstStyle/>
        <a:p>
          <a:endParaRPr lang="en-GB"/>
        </a:p>
      </dgm:t>
    </dgm:pt>
    <dgm:pt modelId="{B10BB17F-42D8-48C4-8BEF-33574A6A0522}" type="pres">
      <dgm:prSet presAssocID="{7E3FE355-5ED5-4351-B357-0CD0CEABA7D6}" presName="hierChild1" presStyleCnt="0">
        <dgm:presLayoutVars>
          <dgm:orgChart val="1"/>
          <dgm:chPref val="1"/>
          <dgm:dir/>
          <dgm:animOne val="branch"/>
          <dgm:animLvl val="lvl"/>
          <dgm:resizeHandles/>
        </dgm:presLayoutVars>
      </dgm:prSet>
      <dgm:spPr/>
      <dgm:t>
        <a:bodyPr/>
        <a:lstStyle/>
        <a:p>
          <a:endParaRPr lang="fi-FI"/>
        </a:p>
      </dgm:t>
    </dgm:pt>
    <dgm:pt modelId="{3DC92FC7-05D0-437D-8F67-9DD3D5149563}" type="pres">
      <dgm:prSet presAssocID="{6BF34EEB-4066-4B91-B496-DC247AA5A768}" presName="hierRoot1" presStyleCnt="0">
        <dgm:presLayoutVars>
          <dgm:hierBranch val="init"/>
        </dgm:presLayoutVars>
      </dgm:prSet>
      <dgm:spPr/>
    </dgm:pt>
    <dgm:pt modelId="{38B38277-AFDF-455D-AA6A-CD0AFA7D85E8}" type="pres">
      <dgm:prSet presAssocID="{6BF34EEB-4066-4B91-B496-DC247AA5A768}" presName="rootComposite1" presStyleCnt="0"/>
      <dgm:spPr/>
    </dgm:pt>
    <dgm:pt modelId="{7EDFAFA5-176D-44F6-A13C-689AB8FFE745}" type="pres">
      <dgm:prSet presAssocID="{6BF34EEB-4066-4B91-B496-DC247AA5A768}" presName="rootText1" presStyleLbl="node0" presStyleIdx="0" presStyleCnt="1">
        <dgm:presLayoutVars>
          <dgm:chPref val="3"/>
        </dgm:presLayoutVars>
      </dgm:prSet>
      <dgm:spPr/>
      <dgm:t>
        <a:bodyPr/>
        <a:lstStyle/>
        <a:p>
          <a:endParaRPr lang="fi-FI"/>
        </a:p>
      </dgm:t>
    </dgm:pt>
    <dgm:pt modelId="{5B41F13F-6C97-424C-9A5D-19B6B7F51B6E}" type="pres">
      <dgm:prSet presAssocID="{6BF34EEB-4066-4B91-B496-DC247AA5A768}" presName="rootConnector1" presStyleLbl="node1" presStyleIdx="0" presStyleCnt="0"/>
      <dgm:spPr/>
      <dgm:t>
        <a:bodyPr/>
        <a:lstStyle/>
        <a:p>
          <a:endParaRPr lang="fi-FI"/>
        </a:p>
      </dgm:t>
    </dgm:pt>
    <dgm:pt modelId="{524FFECC-8553-41E0-BC6D-FD8F52E7FA21}" type="pres">
      <dgm:prSet presAssocID="{6BF34EEB-4066-4B91-B496-DC247AA5A768}" presName="hierChild2" presStyleCnt="0"/>
      <dgm:spPr/>
    </dgm:pt>
    <dgm:pt modelId="{5A093B87-32E3-459F-93C8-AD57DDA66D65}" type="pres">
      <dgm:prSet presAssocID="{15009395-C69B-4396-8E06-093734E6601A}" presName="Name37" presStyleLbl="parChTrans1D2" presStyleIdx="0" presStyleCnt="3"/>
      <dgm:spPr/>
      <dgm:t>
        <a:bodyPr/>
        <a:lstStyle/>
        <a:p>
          <a:endParaRPr lang="fi-FI"/>
        </a:p>
      </dgm:t>
    </dgm:pt>
    <dgm:pt modelId="{0BD99632-C730-4E56-B526-6F880B038932}" type="pres">
      <dgm:prSet presAssocID="{DE30832C-D0C8-4EA6-BC80-126FD3F67962}" presName="hierRoot2" presStyleCnt="0">
        <dgm:presLayoutVars>
          <dgm:hierBranch val="init"/>
        </dgm:presLayoutVars>
      </dgm:prSet>
      <dgm:spPr/>
    </dgm:pt>
    <dgm:pt modelId="{F0C69B77-0A28-40C2-8919-E6C583FEBC6B}" type="pres">
      <dgm:prSet presAssocID="{DE30832C-D0C8-4EA6-BC80-126FD3F67962}" presName="rootComposite" presStyleCnt="0"/>
      <dgm:spPr/>
    </dgm:pt>
    <dgm:pt modelId="{357572B0-CAAB-4A24-889C-8052A05ACE95}" type="pres">
      <dgm:prSet presAssocID="{DE30832C-D0C8-4EA6-BC80-126FD3F67962}" presName="rootText" presStyleLbl="node2" presStyleIdx="0" presStyleCnt="2" custLinFactNeighborY="132">
        <dgm:presLayoutVars>
          <dgm:chPref val="3"/>
        </dgm:presLayoutVars>
      </dgm:prSet>
      <dgm:spPr/>
      <dgm:t>
        <a:bodyPr/>
        <a:lstStyle/>
        <a:p>
          <a:endParaRPr lang="fi-FI"/>
        </a:p>
      </dgm:t>
    </dgm:pt>
    <dgm:pt modelId="{32BE9F27-E8D0-4B6E-93FF-605739373537}" type="pres">
      <dgm:prSet presAssocID="{DE30832C-D0C8-4EA6-BC80-126FD3F67962}" presName="rootConnector" presStyleLbl="node2" presStyleIdx="0" presStyleCnt="2"/>
      <dgm:spPr/>
      <dgm:t>
        <a:bodyPr/>
        <a:lstStyle/>
        <a:p>
          <a:endParaRPr lang="fi-FI"/>
        </a:p>
      </dgm:t>
    </dgm:pt>
    <dgm:pt modelId="{03F0D6D0-FF6D-4FFE-BAD4-ABBA43939032}" type="pres">
      <dgm:prSet presAssocID="{DE30832C-D0C8-4EA6-BC80-126FD3F67962}" presName="hierChild4" presStyleCnt="0"/>
      <dgm:spPr/>
    </dgm:pt>
    <dgm:pt modelId="{2B4CD01E-C647-434F-84FE-831E847ADA92}" type="pres">
      <dgm:prSet presAssocID="{DE30832C-D0C8-4EA6-BC80-126FD3F67962}" presName="hierChild5" presStyleCnt="0"/>
      <dgm:spPr/>
    </dgm:pt>
    <dgm:pt modelId="{F49242CC-A789-4EF8-A107-E2035E712A78}" type="pres">
      <dgm:prSet presAssocID="{F02BA0FB-58DF-4C4A-9F20-092FFC8475C7}" presName="Name37" presStyleLbl="parChTrans1D2" presStyleIdx="1" presStyleCnt="3"/>
      <dgm:spPr/>
      <dgm:t>
        <a:bodyPr/>
        <a:lstStyle/>
        <a:p>
          <a:endParaRPr lang="fi-FI"/>
        </a:p>
      </dgm:t>
    </dgm:pt>
    <dgm:pt modelId="{CEA5B213-F309-4A6C-BAB0-9CE6ED36CB41}" type="pres">
      <dgm:prSet presAssocID="{73920A26-61D7-446C-B2B1-B32C22F8E21C}" presName="hierRoot2" presStyleCnt="0">
        <dgm:presLayoutVars>
          <dgm:hierBranch val="init"/>
        </dgm:presLayoutVars>
      </dgm:prSet>
      <dgm:spPr/>
    </dgm:pt>
    <dgm:pt modelId="{08EA0B0E-E4EB-4516-A0C2-E61466682693}" type="pres">
      <dgm:prSet presAssocID="{73920A26-61D7-446C-B2B1-B32C22F8E21C}" presName="rootComposite" presStyleCnt="0"/>
      <dgm:spPr/>
    </dgm:pt>
    <dgm:pt modelId="{BBF9C213-65F0-440D-9AA0-821F8375998C}" type="pres">
      <dgm:prSet presAssocID="{73920A26-61D7-446C-B2B1-B32C22F8E21C}" presName="rootText" presStyleLbl="node2" presStyleIdx="1" presStyleCnt="2" custLinFactNeighborX="4537" custLinFactNeighborY="132">
        <dgm:presLayoutVars>
          <dgm:chPref val="3"/>
        </dgm:presLayoutVars>
      </dgm:prSet>
      <dgm:spPr/>
      <dgm:t>
        <a:bodyPr/>
        <a:lstStyle/>
        <a:p>
          <a:endParaRPr lang="fi-FI"/>
        </a:p>
      </dgm:t>
    </dgm:pt>
    <dgm:pt modelId="{D2AFA0ED-DCA1-4875-A1AF-1E8481C18250}" type="pres">
      <dgm:prSet presAssocID="{73920A26-61D7-446C-B2B1-B32C22F8E21C}" presName="rootConnector" presStyleLbl="node2" presStyleIdx="1" presStyleCnt="2"/>
      <dgm:spPr/>
      <dgm:t>
        <a:bodyPr/>
        <a:lstStyle/>
        <a:p>
          <a:endParaRPr lang="fi-FI"/>
        </a:p>
      </dgm:t>
    </dgm:pt>
    <dgm:pt modelId="{315D6B24-A73A-44BD-A81F-4ECA319B783B}" type="pres">
      <dgm:prSet presAssocID="{73920A26-61D7-446C-B2B1-B32C22F8E21C}" presName="hierChild4" presStyleCnt="0"/>
      <dgm:spPr/>
    </dgm:pt>
    <dgm:pt modelId="{F927EBF9-E50B-4374-98A0-C03BD9E88CAC}" type="pres">
      <dgm:prSet presAssocID="{73920A26-61D7-446C-B2B1-B32C22F8E21C}" presName="hierChild5" presStyleCnt="0"/>
      <dgm:spPr/>
    </dgm:pt>
    <dgm:pt modelId="{F00EC4C9-1CA5-40A8-85CB-F7B6422A7C78}" type="pres">
      <dgm:prSet presAssocID="{6BF34EEB-4066-4B91-B496-DC247AA5A768}" presName="hierChild3" presStyleCnt="0"/>
      <dgm:spPr/>
    </dgm:pt>
    <dgm:pt modelId="{ED861411-5020-43A5-BD83-B23679D5C315}" type="pres">
      <dgm:prSet presAssocID="{1EC1464C-6D49-4E62-9E53-687C1C443FED}" presName="Name111" presStyleLbl="parChTrans1D2" presStyleIdx="2" presStyleCnt="3"/>
      <dgm:spPr/>
      <dgm:t>
        <a:bodyPr/>
        <a:lstStyle/>
        <a:p>
          <a:endParaRPr lang="fi-FI"/>
        </a:p>
      </dgm:t>
    </dgm:pt>
    <dgm:pt modelId="{09AC1A28-92E9-48D4-A02F-B249697788D1}" type="pres">
      <dgm:prSet presAssocID="{1E758A8D-4DA3-4D7D-BEF0-06D8A017AF81}" presName="hierRoot3" presStyleCnt="0">
        <dgm:presLayoutVars>
          <dgm:hierBranch val="init"/>
        </dgm:presLayoutVars>
      </dgm:prSet>
      <dgm:spPr/>
    </dgm:pt>
    <dgm:pt modelId="{6A3E45D3-C426-440E-8C1F-E73DCF3676C5}" type="pres">
      <dgm:prSet presAssocID="{1E758A8D-4DA3-4D7D-BEF0-06D8A017AF81}" presName="rootComposite3" presStyleCnt="0"/>
      <dgm:spPr/>
    </dgm:pt>
    <dgm:pt modelId="{ECA64BFB-2854-47CF-B775-29E53FF4158B}" type="pres">
      <dgm:prSet presAssocID="{1E758A8D-4DA3-4D7D-BEF0-06D8A017AF81}" presName="rootText3" presStyleLbl="asst1" presStyleIdx="0" presStyleCnt="1">
        <dgm:presLayoutVars>
          <dgm:chPref val="3"/>
        </dgm:presLayoutVars>
      </dgm:prSet>
      <dgm:spPr/>
      <dgm:t>
        <a:bodyPr/>
        <a:lstStyle/>
        <a:p>
          <a:endParaRPr lang="fi-FI"/>
        </a:p>
      </dgm:t>
    </dgm:pt>
    <dgm:pt modelId="{653D8206-9896-4005-BB8D-E2B45E30FEAD}" type="pres">
      <dgm:prSet presAssocID="{1E758A8D-4DA3-4D7D-BEF0-06D8A017AF81}" presName="rootConnector3" presStyleLbl="asst1" presStyleIdx="0" presStyleCnt="1"/>
      <dgm:spPr/>
      <dgm:t>
        <a:bodyPr/>
        <a:lstStyle/>
        <a:p>
          <a:endParaRPr lang="fi-FI"/>
        </a:p>
      </dgm:t>
    </dgm:pt>
    <dgm:pt modelId="{EBC8F28F-15CC-4422-9E40-B23AF0AE5FA5}" type="pres">
      <dgm:prSet presAssocID="{1E758A8D-4DA3-4D7D-BEF0-06D8A017AF81}" presName="hierChild6" presStyleCnt="0"/>
      <dgm:spPr/>
    </dgm:pt>
    <dgm:pt modelId="{2088224F-5692-410B-9CD5-02273FC4C79E}" type="pres">
      <dgm:prSet presAssocID="{1E758A8D-4DA3-4D7D-BEF0-06D8A017AF81}" presName="hierChild7" presStyleCnt="0"/>
      <dgm:spPr/>
    </dgm:pt>
  </dgm:ptLst>
  <dgm:cxnLst>
    <dgm:cxn modelId="{7929E85A-820E-476E-B718-387283500F19}" type="presOf" srcId="{6BF34EEB-4066-4B91-B496-DC247AA5A768}" destId="{7EDFAFA5-176D-44F6-A13C-689AB8FFE745}" srcOrd="0" destOrd="0" presId="urn:microsoft.com/office/officeart/2005/8/layout/orgChart1"/>
    <dgm:cxn modelId="{E75CFD4A-B05A-4685-9DF6-41AB6879FCC2}" srcId="{6BF34EEB-4066-4B91-B496-DC247AA5A768}" destId="{73920A26-61D7-446C-B2B1-B32C22F8E21C}" srcOrd="2" destOrd="0" parTransId="{F02BA0FB-58DF-4C4A-9F20-092FFC8475C7}" sibTransId="{B726643F-3D6C-405E-977C-FECD4D5CE0DF}"/>
    <dgm:cxn modelId="{D3F06CCE-7661-492A-9265-3FA3881BF0D1}" srcId="{6BF34EEB-4066-4B91-B496-DC247AA5A768}" destId="{1E758A8D-4DA3-4D7D-BEF0-06D8A017AF81}" srcOrd="1" destOrd="0" parTransId="{1EC1464C-6D49-4E62-9E53-687C1C443FED}" sibTransId="{58E14FEC-B9D4-4F85-8B11-DA7F34FA0F61}"/>
    <dgm:cxn modelId="{3CC99627-4AD8-4959-B095-E28CE3AB5A0B}" srcId="{7E3FE355-5ED5-4351-B357-0CD0CEABA7D6}" destId="{6BF34EEB-4066-4B91-B496-DC247AA5A768}" srcOrd="0" destOrd="0" parTransId="{0699AB59-9453-4557-88EF-F7B65A75D2D1}" sibTransId="{D59888F8-5022-4545-BF2E-50D3B8E57FBE}"/>
    <dgm:cxn modelId="{B2C60F32-FD28-4040-833C-015978C08098}" srcId="{6BF34EEB-4066-4B91-B496-DC247AA5A768}" destId="{DE30832C-D0C8-4EA6-BC80-126FD3F67962}" srcOrd="0" destOrd="0" parTransId="{15009395-C69B-4396-8E06-093734E6601A}" sibTransId="{4FA3EF93-9B15-499D-BB0A-1E77B2BEC374}"/>
    <dgm:cxn modelId="{110928A2-F904-4449-A540-32F7BD3906AA}" type="presOf" srcId="{73920A26-61D7-446C-B2B1-B32C22F8E21C}" destId="{BBF9C213-65F0-440D-9AA0-821F8375998C}" srcOrd="0" destOrd="0" presId="urn:microsoft.com/office/officeart/2005/8/layout/orgChart1"/>
    <dgm:cxn modelId="{48D0B923-30F0-461B-B5FC-D00C72EA489A}" type="presOf" srcId="{F02BA0FB-58DF-4C4A-9F20-092FFC8475C7}" destId="{F49242CC-A789-4EF8-A107-E2035E712A78}" srcOrd="0" destOrd="0" presId="urn:microsoft.com/office/officeart/2005/8/layout/orgChart1"/>
    <dgm:cxn modelId="{9FC124F0-BE3A-474E-8ACD-402A40A9A901}" type="presOf" srcId="{73920A26-61D7-446C-B2B1-B32C22F8E21C}" destId="{D2AFA0ED-DCA1-4875-A1AF-1E8481C18250}" srcOrd="1" destOrd="0" presId="urn:microsoft.com/office/officeart/2005/8/layout/orgChart1"/>
    <dgm:cxn modelId="{44997279-D01F-4B17-9446-1633B79B9A37}" type="presOf" srcId="{6BF34EEB-4066-4B91-B496-DC247AA5A768}" destId="{5B41F13F-6C97-424C-9A5D-19B6B7F51B6E}" srcOrd="1" destOrd="0" presId="urn:microsoft.com/office/officeart/2005/8/layout/orgChart1"/>
    <dgm:cxn modelId="{685B0577-C7DD-425C-8D4E-77514444F9E0}" type="presOf" srcId="{1E758A8D-4DA3-4D7D-BEF0-06D8A017AF81}" destId="{ECA64BFB-2854-47CF-B775-29E53FF4158B}" srcOrd="0" destOrd="0" presId="urn:microsoft.com/office/officeart/2005/8/layout/orgChart1"/>
    <dgm:cxn modelId="{14329662-82F5-4F31-A1E9-AB8B28BC51E0}" type="presOf" srcId="{1EC1464C-6D49-4E62-9E53-687C1C443FED}" destId="{ED861411-5020-43A5-BD83-B23679D5C315}" srcOrd="0" destOrd="0" presId="urn:microsoft.com/office/officeart/2005/8/layout/orgChart1"/>
    <dgm:cxn modelId="{311E9089-3510-4CB0-BC89-9237D410DF25}" type="presOf" srcId="{DE30832C-D0C8-4EA6-BC80-126FD3F67962}" destId="{357572B0-CAAB-4A24-889C-8052A05ACE95}" srcOrd="0" destOrd="0" presId="urn:microsoft.com/office/officeart/2005/8/layout/orgChart1"/>
    <dgm:cxn modelId="{185DA257-EF1C-473E-A5F4-A8087B0DCA6F}" type="presOf" srcId="{15009395-C69B-4396-8E06-093734E6601A}" destId="{5A093B87-32E3-459F-93C8-AD57DDA66D65}" srcOrd="0" destOrd="0" presId="urn:microsoft.com/office/officeart/2005/8/layout/orgChart1"/>
    <dgm:cxn modelId="{14073221-94DA-4B55-9E1B-E705F8600093}" type="presOf" srcId="{1E758A8D-4DA3-4D7D-BEF0-06D8A017AF81}" destId="{653D8206-9896-4005-BB8D-E2B45E30FEAD}" srcOrd="1" destOrd="0" presId="urn:microsoft.com/office/officeart/2005/8/layout/orgChart1"/>
    <dgm:cxn modelId="{5B2E01CD-FC19-445F-BE2E-0BF0CE1104C5}" type="presOf" srcId="{7E3FE355-5ED5-4351-B357-0CD0CEABA7D6}" destId="{B10BB17F-42D8-48C4-8BEF-33574A6A0522}" srcOrd="0" destOrd="0" presId="urn:microsoft.com/office/officeart/2005/8/layout/orgChart1"/>
    <dgm:cxn modelId="{E323C528-27B3-417B-8418-35615EF4CA64}" type="presOf" srcId="{DE30832C-D0C8-4EA6-BC80-126FD3F67962}" destId="{32BE9F27-E8D0-4B6E-93FF-605739373537}" srcOrd="1" destOrd="0" presId="urn:microsoft.com/office/officeart/2005/8/layout/orgChart1"/>
    <dgm:cxn modelId="{68FCD843-0B1E-42FC-B43D-B51F2FE2BA56}" type="presParOf" srcId="{B10BB17F-42D8-48C4-8BEF-33574A6A0522}" destId="{3DC92FC7-05D0-437D-8F67-9DD3D5149563}" srcOrd="0" destOrd="0" presId="urn:microsoft.com/office/officeart/2005/8/layout/orgChart1"/>
    <dgm:cxn modelId="{70F5EF40-3309-4BB3-A67E-20172633ED41}" type="presParOf" srcId="{3DC92FC7-05D0-437D-8F67-9DD3D5149563}" destId="{38B38277-AFDF-455D-AA6A-CD0AFA7D85E8}" srcOrd="0" destOrd="0" presId="urn:microsoft.com/office/officeart/2005/8/layout/orgChart1"/>
    <dgm:cxn modelId="{34CC601E-D757-4A38-800B-CBC17933B4E7}" type="presParOf" srcId="{38B38277-AFDF-455D-AA6A-CD0AFA7D85E8}" destId="{7EDFAFA5-176D-44F6-A13C-689AB8FFE745}" srcOrd="0" destOrd="0" presId="urn:microsoft.com/office/officeart/2005/8/layout/orgChart1"/>
    <dgm:cxn modelId="{A0F1C034-95C9-4303-94BA-B6740B118182}" type="presParOf" srcId="{38B38277-AFDF-455D-AA6A-CD0AFA7D85E8}" destId="{5B41F13F-6C97-424C-9A5D-19B6B7F51B6E}" srcOrd="1" destOrd="0" presId="urn:microsoft.com/office/officeart/2005/8/layout/orgChart1"/>
    <dgm:cxn modelId="{7E5F0C56-A192-498B-AA45-D532DC3AB072}" type="presParOf" srcId="{3DC92FC7-05D0-437D-8F67-9DD3D5149563}" destId="{524FFECC-8553-41E0-BC6D-FD8F52E7FA21}" srcOrd="1" destOrd="0" presId="urn:microsoft.com/office/officeart/2005/8/layout/orgChart1"/>
    <dgm:cxn modelId="{120BAB7A-A6D1-45E3-B76F-33214D6F0DCB}" type="presParOf" srcId="{524FFECC-8553-41E0-BC6D-FD8F52E7FA21}" destId="{5A093B87-32E3-459F-93C8-AD57DDA66D65}" srcOrd="0" destOrd="0" presId="urn:microsoft.com/office/officeart/2005/8/layout/orgChart1"/>
    <dgm:cxn modelId="{A9CB9462-0881-4F23-8568-A9D738BCBD48}" type="presParOf" srcId="{524FFECC-8553-41E0-BC6D-FD8F52E7FA21}" destId="{0BD99632-C730-4E56-B526-6F880B038932}" srcOrd="1" destOrd="0" presId="urn:microsoft.com/office/officeart/2005/8/layout/orgChart1"/>
    <dgm:cxn modelId="{2503340A-DC34-406D-AAE9-C31679AB2B27}" type="presParOf" srcId="{0BD99632-C730-4E56-B526-6F880B038932}" destId="{F0C69B77-0A28-40C2-8919-E6C583FEBC6B}" srcOrd="0" destOrd="0" presId="urn:microsoft.com/office/officeart/2005/8/layout/orgChart1"/>
    <dgm:cxn modelId="{40D89283-66D9-4F41-92F9-3695D653D4B4}" type="presParOf" srcId="{F0C69B77-0A28-40C2-8919-E6C583FEBC6B}" destId="{357572B0-CAAB-4A24-889C-8052A05ACE95}" srcOrd="0" destOrd="0" presId="urn:microsoft.com/office/officeart/2005/8/layout/orgChart1"/>
    <dgm:cxn modelId="{1904F313-5557-4D42-A121-4600947AE382}" type="presParOf" srcId="{F0C69B77-0A28-40C2-8919-E6C583FEBC6B}" destId="{32BE9F27-E8D0-4B6E-93FF-605739373537}" srcOrd="1" destOrd="0" presId="urn:microsoft.com/office/officeart/2005/8/layout/orgChart1"/>
    <dgm:cxn modelId="{A7D2145A-B7E1-4BAF-B79C-964D824B3BEE}" type="presParOf" srcId="{0BD99632-C730-4E56-B526-6F880B038932}" destId="{03F0D6D0-FF6D-4FFE-BAD4-ABBA43939032}" srcOrd="1" destOrd="0" presId="urn:microsoft.com/office/officeart/2005/8/layout/orgChart1"/>
    <dgm:cxn modelId="{3FFBB437-2FA0-4077-AD31-21E34D760FCC}" type="presParOf" srcId="{0BD99632-C730-4E56-B526-6F880B038932}" destId="{2B4CD01E-C647-434F-84FE-831E847ADA92}" srcOrd="2" destOrd="0" presId="urn:microsoft.com/office/officeart/2005/8/layout/orgChart1"/>
    <dgm:cxn modelId="{BFE162E7-DBCF-48ED-9FC8-08DDF8401B9D}" type="presParOf" srcId="{524FFECC-8553-41E0-BC6D-FD8F52E7FA21}" destId="{F49242CC-A789-4EF8-A107-E2035E712A78}" srcOrd="2" destOrd="0" presId="urn:microsoft.com/office/officeart/2005/8/layout/orgChart1"/>
    <dgm:cxn modelId="{EBFDEE0F-84D5-4222-B6DE-E6E2741501BA}" type="presParOf" srcId="{524FFECC-8553-41E0-BC6D-FD8F52E7FA21}" destId="{CEA5B213-F309-4A6C-BAB0-9CE6ED36CB41}" srcOrd="3" destOrd="0" presId="urn:microsoft.com/office/officeart/2005/8/layout/orgChart1"/>
    <dgm:cxn modelId="{FE1EE7E6-D56E-41B9-8873-4B5B800B394B}" type="presParOf" srcId="{CEA5B213-F309-4A6C-BAB0-9CE6ED36CB41}" destId="{08EA0B0E-E4EB-4516-A0C2-E61466682693}" srcOrd="0" destOrd="0" presId="urn:microsoft.com/office/officeart/2005/8/layout/orgChart1"/>
    <dgm:cxn modelId="{3133A390-FAAC-4179-BDF1-0590BA17C417}" type="presParOf" srcId="{08EA0B0E-E4EB-4516-A0C2-E61466682693}" destId="{BBF9C213-65F0-440D-9AA0-821F8375998C}" srcOrd="0" destOrd="0" presId="urn:microsoft.com/office/officeart/2005/8/layout/orgChart1"/>
    <dgm:cxn modelId="{37579314-0A40-4029-B207-AB0205669F7C}" type="presParOf" srcId="{08EA0B0E-E4EB-4516-A0C2-E61466682693}" destId="{D2AFA0ED-DCA1-4875-A1AF-1E8481C18250}" srcOrd="1" destOrd="0" presId="urn:microsoft.com/office/officeart/2005/8/layout/orgChart1"/>
    <dgm:cxn modelId="{D6701148-FF9C-485C-962C-4470F9B937B6}" type="presParOf" srcId="{CEA5B213-F309-4A6C-BAB0-9CE6ED36CB41}" destId="{315D6B24-A73A-44BD-A81F-4ECA319B783B}" srcOrd="1" destOrd="0" presId="urn:microsoft.com/office/officeart/2005/8/layout/orgChart1"/>
    <dgm:cxn modelId="{35B4811A-2086-4CBA-BE7D-D63B916C8550}" type="presParOf" srcId="{CEA5B213-F309-4A6C-BAB0-9CE6ED36CB41}" destId="{F927EBF9-E50B-4374-98A0-C03BD9E88CAC}" srcOrd="2" destOrd="0" presId="urn:microsoft.com/office/officeart/2005/8/layout/orgChart1"/>
    <dgm:cxn modelId="{9C20C385-A38A-4DCC-B1FE-FA164F67F895}" type="presParOf" srcId="{3DC92FC7-05D0-437D-8F67-9DD3D5149563}" destId="{F00EC4C9-1CA5-40A8-85CB-F7B6422A7C78}" srcOrd="2" destOrd="0" presId="urn:microsoft.com/office/officeart/2005/8/layout/orgChart1"/>
    <dgm:cxn modelId="{A1251F20-DF30-4A95-ACD3-C2FF0404DC7F}" type="presParOf" srcId="{F00EC4C9-1CA5-40A8-85CB-F7B6422A7C78}" destId="{ED861411-5020-43A5-BD83-B23679D5C315}" srcOrd="0" destOrd="0" presId="urn:microsoft.com/office/officeart/2005/8/layout/orgChart1"/>
    <dgm:cxn modelId="{FC5CB243-C360-47DE-9286-9343C6E69728}" type="presParOf" srcId="{F00EC4C9-1CA5-40A8-85CB-F7B6422A7C78}" destId="{09AC1A28-92E9-48D4-A02F-B249697788D1}" srcOrd="1" destOrd="0" presId="urn:microsoft.com/office/officeart/2005/8/layout/orgChart1"/>
    <dgm:cxn modelId="{CC786638-451D-4469-8A9E-B4F14A0D553B}" type="presParOf" srcId="{09AC1A28-92E9-48D4-A02F-B249697788D1}" destId="{6A3E45D3-C426-440E-8C1F-E73DCF3676C5}" srcOrd="0" destOrd="0" presId="urn:microsoft.com/office/officeart/2005/8/layout/orgChart1"/>
    <dgm:cxn modelId="{9D52894F-4E1C-42CB-A730-CF77FF6C25FE}" type="presParOf" srcId="{6A3E45D3-C426-440E-8C1F-E73DCF3676C5}" destId="{ECA64BFB-2854-47CF-B775-29E53FF4158B}" srcOrd="0" destOrd="0" presId="urn:microsoft.com/office/officeart/2005/8/layout/orgChart1"/>
    <dgm:cxn modelId="{4B4863C6-5F5B-47E7-AFC2-7C2D7C0EB32C}" type="presParOf" srcId="{6A3E45D3-C426-440E-8C1F-E73DCF3676C5}" destId="{653D8206-9896-4005-BB8D-E2B45E30FEAD}" srcOrd="1" destOrd="0" presId="urn:microsoft.com/office/officeart/2005/8/layout/orgChart1"/>
    <dgm:cxn modelId="{0C826384-7453-4404-9FC9-DF163A443E52}" type="presParOf" srcId="{09AC1A28-92E9-48D4-A02F-B249697788D1}" destId="{EBC8F28F-15CC-4422-9E40-B23AF0AE5FA5}" srcOrd="1" destOrd="0" presId="urn:microsoft.com/office/officeart/2005/8/layout/orgChart1"/>
    <dgm:cxn modelId="{6DAF683B-CA9C-4096-9F3F-1DAAFC3B2887}" type="presParOf" srcId="{09AC1A28-92E9-48D4-A02F-B249697788D1}" destId="{2088224F-5692-410B-9CD5-02273FC4C79E}"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61411-5020-43A5-BD83-B23679D5C315}">
      <dsp:nvSpPr>
        <dsp:cNvPr id="0" name=""/>
        <dsp:cNvSpPr/>
      </dsp:nvSpPr>
      <dsp:spPr>
        <a:xfrm>
          <a:off x="4224584" y="1111539"/>
          <a:ext cx="233115" cy="1021266"/>
        </a:xfrm>
        <a:custGeom>
          <a:avLst/>
          <a:gdLst/>
          <a:ahLst/>
          <a:cxnLst/>
          <a:rect l="0" t="0" r="0" b="0"/>
          <a:pathLst>
            <a:path>
              <a:moveTo>
                <a:pt x="233115" y="0"/>
              </a:moveTo>
              <a:lnTo>
                <a:pt x="233115" y="1021266"/>
              </a:lnTo>
              <a:lnTo>
                <a:pt x="0" y="1021266"/>
              </a:lnTo>
            </a:path>
          </a:pathLst>
        </a:custGeom>
        <a:noFill/>
        <a:ln w="25400" cap="flat" cmpd="sng" algn="ctr">
          <a:solidFill>
            <a:schemeClr val="accent1">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F49242CC-A789-4EF8-A107-E2035E712A78}">
      <dsp:nvSpPr>
        <dsp:cNvPr id="0" name=""/>
        <dsp:cNvSpPr/>
      </dsp:nvSpPr>
      <dsp:spPr>
        <a:xfrm>
          <a:off x="4457700" y="1111539"/>
          <a:ext cx="1443914" cy="2043997"/>
        </a:xfrm>
        <a:custGeom>
          <a:avLst/>
          <a:gdLst/>
          <a:ahLst/>
          <a:cxnLst/>
          <a:rect l="0" t="0" r="0" b="0"/>
          <a:pathLst>
            <a:path>
              <a:moveTo>
                <a:pt x="0" y="0"/>
              </a:moveTo>
              <a:lnTo>
                <a:pt x="0" y="1810882"/>
              </a:lnTo>
              <a:lnTo>
                <a:pt x="1443914" y="1810882"/>
              </a:lnTo>
              <a:lnTo>
                <a:pt x="1443914" y="2043997"/>
              </a:lnTo>
            </a:path>
          </a:pathLst>
        </a:custGeom>
        <a:noFill/>
        <a:ln w="25400" cap="flat" cmpd="sng" algn="ctr">
          <a:solidFill>
            <a:schemeClr val="accent1">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5A093B87-32E3-459F-93C8-AD57DDA66D65}">
      <dsp:nvSpPr>
        <dsp:cNvPr id="0" name=""/>
        <dsp:cNvSpPr/>
      </dsp:nvSpPr>
      <dsp:spPr>
        <a:xfrm>
          <a:off x="3114513" y="1111539"/>
          <a:ext cx="1343186" cy="2043997"/>
        </a:xfrm>
        <a:custGeom>
          <a:avLst/>
          <a:gdLst/>
          <a:ahLst/>
          <a:cxnLst/>
          <a:rect l="0" t="0" r="0" b="0"/>
          <a:pathLst>
            <a:path>
              <a:moveTo>
                <a:pt x="1343186" y="0"/>
              </a:moveTo>
              <a:lnTo>
                <a:pt x="1343186" y="1810882"/>
              </a:lnTo>
              <a:lnTo>
                <a:pt x="0" y="1810882"/>
              </a:lnTo>
              <a:lnTo>
                <a:pt x="0" y="2043997"/>
              </a:lnTo>
            </a:path>
          </a:pathLst>
        </a:custGeom>
        <a:noFill/>
        <a:ln w="25400" cap="flat" cmpd="sng" algn="ctr">
          <a:solidFill>
            <a:schemeClr val="accent1">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sp>
    <dsp:sp modelId="{7EDFAFA5-176D-44F6-A13C-689AB8FFE745}">
      <dsp:nvSpPr>
        <dsp:cNvPr id="0" name=""/>
        <dsp:cNvSpPr/>
      </dsp:nvSpPr>
      <dsp:spPr>
        <a:xfrm>
          <a:off x="3347628" y="1468"/>
          <a:ext cx="2220143" cy="1110071"/>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marL="0" lvl="0" indent="0" algn="ctr" defTabSz="1244600">
            <a:lnSpc>
              <a:spcPct val="90000"/>
            </a:lnSpc>
            <a:spcBef>
              <a:spcPct val="0"/>
            </a:spcBef>
            <a:spcAft>
              <a:spcPct val="35000"/>
            </a:spcAft>
            <a:buNone/>
          </a:pPr>
          <a:r>
            <a:rPr lang="fi-FI" sz="2800" kern="1200" dirty="0"/>
            <a:t>Klubin presidentti</a:t>
          </a:r>
          <a:endParaRPr lang="en-GB" sz="2800" kern="1200" dirty="0"/>
        </a:p>
      </dsp:txBody>
      <dsp:txXfrm>
        <a:off x="3347628" y="1468"/>
        <a:ext cx="2220143" cy="1110071"/>
      </dsp:txXfrm>
    </dsp:sp>
    <dsp:sp modelId="{357572B0-CAAB-4A24-889C-8052A05ACE95}">
      <dsp:nvSpPr>
        <dsp:cNvPr id="0" name=""/>
        <dsp:cNvSpPr/>
      </dsp:nvSpPr>
      <dsp:spPr>
        <a:xfrm>
          <a:off x="2004441" y="3155537"/>
          <a:ext cx="2220143" cy="1110071"/>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marL="0" lvl="0" indent="0" algn="ctr" defTabSz="1244600">
            <a:lnSpc>
              <a:spcPct val="90000"/>
            </a:lnSpc>
            <a:spcBef>
              <a:spcPct val="0"/>
            </a:spcBef>
            <a:spcAft>
              <a:spcPct val="35000"/>
            </a:spcAft>
            <a:buNone/>
          </a:pPr>
          <a:r>
            <a:rPr lang="fi-FI" sz="2800" kern="1200" dirty="0"/>
            <a:t>Toimikunnat</a:t>
          </a:r>
          <a:endParaRPr lang="en-GB" sz="2800" kern="1200" dirty="0"/>
        </a:p>
      </dsp:txBody>
      <dsp:txXfrm>
        <a:off x="2004441" y="3155537"/>
        <a:ext cx="2220143" cy="1110071"/>
      </dsp:txXfrm>
    </dsp:sp>
    <dsp:sp modelId="{BBF9C213-65F0-440D-9AA0-821F8375998C}">
      <dsp:nvSpPr>
        <dsp:cNvPr id="0" name=""/>
        <dsp:cNvSpPr/>
      </dsp:nvSpPr>
      <dsp:spPr>
        <a:xfrm>
          <a:off x="4791542" y="3155537"/>
          <a:ext cx="2220143" cy="1110071"/>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marL="0" lvl="0" indent="0" algn="ctr" defTabSz="1244600">
            <a:lnSpc>
              <a:spcPct val="90000"/>
            </a:lnSpc>
            <a:spcBef>
              <a:spcPct val="0"/>
            </a:spcBef>
            <a:spcAft>
              <a:spcPct val="35000"/>
            </a:spcAft>
            <a:buNone/>
          </a:pPr>
          <a:r>
            <a:rPr lang="fi-FI" sz="2800" kern="1200" dirty="0"/>
            <a:t>Jäsenet</a:t>
          </a:r>
          <a:endParaRPr lang="en-GB" sz="2800" kern="1200" dirty="0"/>
        </a:p>
      </dsp:txBody>
      <dsp:txXfrm>
        <a:off x="4791542" y="3155537"/>
        <a:ext cx="2220143" cy="1110071"/>
      </dsp:txXfrm>
    </dsp:sp>
    <dsp:sp modelId="{ECA64BFB-2854-47CF-B775-29E53FF4158B}">
      <dsp:nvSpPr>
        <dsp:cNvPr id="0" name=""/>
        <dsp:cNvSpPr/>
      </dsp:nvSpPr>
      <dsp:spPr>
        <a:xfrm>
          <a:off x="2004441" y="1577770"/>
          <a:ext cx="2220143" cy="1110071"/>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marL="0" lvl="0" indent="0" algn="ctr" defTabSz="1244600">
            <a:lnSpc>
              <a:spcPct val="90000"/>
            </a:lnSpc>
            <a:spcBef>
              <a:spcPct val="0"/>
            </a:spcBef>
            <a:spcAft>
              <a:spcPct val="35000"/>
            </a:spcAft>
            <a:buNone/>
          </a:pPr>
          <a:r>
            <a:rPr lang="fi-FI" sz="2800" kern="1200" dirty="0"/>
            <a:t>Klubivirkailijat</a:t>
          </a:r>
          <a:endParaRPr lang="en-GB" sz="2800" kern="1200" dirty="0"/>
        </a:p>
      </dsp:txBody>
      <dsp:txXfrm>
        <a:off x="2004441" y="1577770"/>
        <a:ext cx="2220143" cy="111007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9F01615-9417-49D2-A1F3-F31AF7C1CA06}" type="datetimeFigureOut">
              <a:rPr lang="fi-FI"/>
              <a:pPr>
                <a:defRPr/>
              </a:pPr>
              <a:t>16.10.2018</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1A696DF6-5DBE-43D2-80F2-28C602F0E08F}" type="slidenum">
              <a:rPr lang="fi-FI"/>
              <a:pPr>
                <a:defRPr/>
              </a:pPr>
              <a:t>‹#›</a:t>
            </a:fld>
            <a:endParaRPr lang="fi-F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ChangeArrowheads="1" noTextEdit="1"/>
          </p:cNvSpPr>
          <p:nvPr>
            <p:ph type="sldImg"/>
          </p:nvPr>
        </p:nvSpPr>
        <p:spPr bwMode="auto">
          <a:xfrm>
            <a:off x="131763" y="752475"/>
            <a:ext cx="6689725" cy="3763963"/>
          </a:xfrm>
          <a:noFill/>
          <a:ln>
            <a:solidFill>
              <a:srgbClr val="000000"/>
            </a:solidFill>
            <a:miter lim="800000"/>
            <a:headEnd/>
            <a:tailEnd/>
          </a:ln>
        </p:spPr>
      </p:sp>
      <p:sp>
        <p:nvSpPr>
          <p:cNvPr id="53250"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80000"/>
              </a:lnSpc>
              <a:spcBef>
                <a:spcPct val="0"/>
              </a:spcBef>
            </a:pPr>
            <a:r>
              <a:rPr lang="fi-FI" altLang="fi-FI" sz="1100"/>
              <a:t>[[Katso video napsauttamalla]] </a:t>
            </a:r>
          </a:p>
          <a:p>
            <a:pPr>
              <a:lnSpc>
                <a:spcPct val="80000"/>
              </a:lnSpc>
              <a:spcBef>
                <a:spcPct val="0"/>
              </a:spcBef>
            </a:pPr>
            <a:endParaRPr lang="en-US" altLang="fi-FI" sz="1100"/>
          </a:p>
          <a:p>
            <a:pPr>
              <a:lnSpc>
                <a:spcPct val="80000"/>
              </a:lnSpc>
              <a:spcBef>
                <a:spcPct val="0"/>
              </a:spcBef>
            </a:pPr>
            <a:r>
              <a:rPr lang="fi-FI" altLang="fi-FI" sz="1100"/>
              <a:t>Nämä ovat palvelurakenteen viisi palvelualuetta: näkökyky, nälän helpottaminen, ympäristö, lapsuusiän syöpä ja diabetes. Diabetes on ensimmäinen maailmanlaajuinen aloitteemme ja painopistealueemme. Jatkamme nuorison palveluperinnettämme ottamalla heidät mukaan vapaaehtoisiksi ja palvelujohtajiksi kaikilla viidellä palvelualueella. Keskittymällä paremmin ja investoimalla strategisesti ohjelmien ja resurssien kehittämiseen voimme luottavaisesti pyrkiä saavuttamaan uuden vuosisatamme palvelutavoitteen palvelemalla 200 miljoonaa ihmistä vuodessa vuoteen 2020–2021 mennessä, mikä kolminkertaistaa nykyisen humanitaarisen vaikutuksemme. </a:t>
            </a:r>
          </a:p>
          <a:p>
            <a:pPr>
              <a:lnSpc>
                <a:spcPct val="80000"/>
              </a:lnSpc>
              <a:spcBef>
                <a:spcPct val="0"/>
              </a:spcBef>
            </a:pPr>
            <a:endParaRPr lang="en-US" altLang="fi-FI" sz="1100"/>
          </a:p>
          <a:p>
            <a:pPr>
              <a:lnSpc>
                <a:spcPct val="80000"/>
              </a:lnSpc>
              <a:spcBef>
                <a:spcPct val="0"/>
              </a:spcBef>
            </a:pPr>
            <a:r>
              <a:rPr lang="fi-FI" altLang="fi-FI" sz="1100"/>
              <a:t>On tärkeää pitää mielessä, että vaikka resurssien kehittäminen keskittyy näihin viiteen alueeseen, GST jatkaa kaikkien paikallisten lionsprojektien tukemista yleisten palveluresurssien avulla. Palvelukehys antaa lioneille ja leoille mahdollisuuksia osallistua kansainvälisiin palvelualoitteisiin viiden palvelualueen myötä. Näitä aloitteita tuetaan LCI:n resurssien (kuten suunnitelmien</a:t>
            </a:r>
            <a:r>
              <a:rPr lang="fi-FI" altLang="fi-FI" sz="1100">
                <a:ea typeface="ヒラギノ角ゴ Pro W3"/>
                <a:cs typeface="ヒラギノ角ゴ Pro W3"/>
              </a:rPr>
              <a:t>, pienapurahojen, innovatiivisten kilpailuiden, toiminnan kannattamisen ja kumppanuuksien) </a:t>
            </a:r>
            <a:r>
              <a:rPr lang="fi-FI" altLang="fi-FI" sz="1100"/>
              <a:t>sekä LCIF:n rahoitusmahdollisuuksien avulla. Näitä uusia jännittäviä resursseja ja palvelumahdollisuuksia ollaan parhaillaan kehittämässä ja julkistetaan vuoden 2018 vuosikokouksessa Las Vegasissa.</a:t>
            </a:r>
          </a:p>
          <a:p>
            <a:pPr>
              <a:lnSpc>
                <a:spcPct val="80000"/>
              </a:lnSpc>
              <a:spcBef>
                <a:spcPct val="0"/>
              </a:spcBef>
            </a:pPr>
            <a:endParaRPr lang="en-US" altLang="fi-FI" sz="1100"/>
          </a:p>
          <a:p>
            <a:pPr>
              <a:lnSpc>
                <a:spcPct val="80000"/>
              </a:lnSpc>
              <a:spcBef>
                <a:spcPct val="0"/>
              </a:spcBef>
            </a:pPr>
            <a:r>
              <a:rPr lang="fi-FI" altLang="fi-FI" sz="1100"/>
              <a:t>Kaikki saa alkunsa ylpeydestä, jota lionit tuntevat palvellessaan avun tarpeessa olevia. Kun palvelemme paikkakunnillamme, lionit luovat yhteenkuuluvuuden tunnetta ja vaalivat kunnioitusta niin klubin jäsenten kesken kuin paikkakunnallakin. Palvelijoina lionit työskentelevät yhdessä varmistaakseen, että heidän paikkakuntiensa asukkaiden tarpeisiin vastataan, sekä vahvistaakseen klubejaan ja lujittaakseen jäsenyyttään. Tämän ansiosta muut vuorostaan innostuvat auttamaan ja palvelemaan.</a:t>
            </a:r>
          </a:p>
          <a:p>
            <a:pPr>
              <a:lnSpc>
                <a:spcPct val="80000"/>
              </a:lnSpc>
              <a:spcBef>
                <a:spcPct val="0"/>
              </a:spcBef>
            </a:pPr>
            <a:endParaRPr lang="en-US" altLang="fi-FI" sz="1100"/>
          </a:p>
          <a:p>
            <a:pPr>
              <a:lnSpc>
                <a:spcPct val="80000"/>
              </a:lnSpc>
              <a:spcBef>
                <a:spcPct val="0"/>
              </a:spcBef>
            </a:pPr>
            <a:endParaRPr lang="en-US" altLang="fi-FI" sz="1100"/>
          </a:p>
          <a:p>
            <a:pPr>
              <a:lnSpc>
                <a:spcPct val="80000"/>
              </a:lnSpc>
              <a:spcBef>
                <a:spcPct val="0"/>
              </a:spcBef>
            </a:pPr>
            <a:endParaRPr lang="en-US" altLang="fi-FI" sz="1100"/>
          </a:p>
          <a:p>
            <a:pPr>
              <a:lnSpc>
                <a:spcPct val="80000"/>
              </a:lnSpc>
              <a:spcBef>
                <a:spcPct val="0"/>
              </a:spcBef>
            </a:pPr>
            <a:endParaRPr lang="en-US" altLang="fi-FI" sz="1100"/>
          </a:p>
        </p:txBody>
      </p:sp>
      <p:sp>
        <p:nvSpPr>
          <p:cNvPr id="53251" name="Slide Number Placeholder 3"/>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A18C31-D545-410F-A50D-F86A3594608E}" type="slidenum">
              <a:rPr lang="en-US" altLang="en-US">
                <a:solidFill>
                  <a:srgbClr val="000000"/>
                </a:solidFill>
                <a:ea typeface="Geneva"/>
                <a:cs typeface="Geneva"/>
              </a:rPr>
              <a:pPr fontAlgn="base">
                <a:spcBef>
                  <a:spcPct val="0"/>
                </a:spcBef>
                <a:spcAft>
                  <a:spcPct val="0"/>
                </a:spcAft>
              </a:pPr>
              <a:t>5</a:t>
            </a:fld>
            <a:endParaRPr lang="en-US" altLang="en-US">
              <a:solidFill>
                <a:srgbClr val="000000"/>
              </a:solidFill>
              <a:ea typeface="Geneva"/>
              <a:cs typeface="Geneva"/>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4" name="Suorakulmio 3">
            <a:extLst/>
          </p:cNvPr>
          <p:cNvSpPr/>
          <p:nvPr userDrawn="1"/>
        </p:nvSpPr>
        <p:spPr>
          <a:xfrm>
            <a:off x="6350" y="6488113"/>
            <a:ext cx="12192000" cy="1127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a:solidFill>
                <a:prstClr val="white"/>
              </a:solidFill>
            </a:endParaRPr>
          </a:p>
        </p:txBody>
      </p:sp>
      <p:pic>
        <p:nvPicPr>
          <p:cNvPr id="5" name="Kuva 16" descr="pp_yliö_perustyyli_200.jpg"/>
          <p:cNvPicPr>
            <a:picLocks noChangeAspect="1"/>
          </p:cNvPicPr>
          <p:nvPr userDrawn="1"/>
        </p:nvPicPr>
        <p:blipFill>
          <a:blip r:embed="rId2"/>
          <a:srcRect/>
          <a:stretch>
            <a:fillRect/>
          </a:stretch>
        </p:blipFill>
        <p:spPr bwMode="auto">
          <a:xfrm>
            <a:off x="0" y="0"/>
            <a:ext cx="12198350" cy="1038225"/>
          </a:xfrm>
          <a:prstGeom prst="rect">
            <a:avLst/>
          </a:prstGeom>
          <a:noFill/>
          <a:ln w="9525">
            <a:noFill/>
            <a:miter lim="800000"/>
            <a:headEnd/>
            <a:tailEnd/>
          </a:ln>
        </p:spPr>
      </p:pic>
      <p:pic>
        <p:nvPicPr>
          <p:cNvPr id="6" name="Kuva 9" descr="leijona.jpg"/>
          <p:cNvPicPr>
            <a:picLocks noChangeAspect="1"/>
          </p:cNvPicPr>
          <p:nvPr userDrawn="1"/>
        </p:nvPicPr>
        <p:blipFill>
          <a:blip r:embed="rId3"/>
          <a:srcRect r="50191"/>
          <a:stretch>
            <a:fillRect/>
          </a:stretch>
        </p:blipFill>
        <p:spPr bwMode="auto">
          <a:xfrm>
            <a:off x="8761413" y="1185863"/>
            <a:ext cx="3430587" cy="4906962"/>
          </a:xfrm>
          <a:prstGeom prst="rect">
            <a:avLst/>
          </a:prstGeom>
          <a:noFill/>
          <a:ln w="9525">
            <a:noFill/>
            <a:miter lim="800000"/>
            <a:headEnd/>
            <a:tailEnd/>
          </a:ln>
        </p:spPr>
      </p:pic>
      <p:sp>
        <p:nvSpPr>
          <p:cNvPr id="7" name="Tekstiruutu 14">
            <a:extLst/>
          </p:cNvPr>
          <p:cNvSpPr txBox="1">
            <a:spLocks noChangeArrowheads="1"/>
          </p:cNvSpPr>
          <p:nvPr userDrawn="1"/>
        </p:nvSpPr>
        <p:spPr bwMode="auto">
          <a:xfrm>
            <a:off x="1139825" y="247650"/>
            <a:ext cx="6135688" cy="569913"/>
          </a:xfrm>
          <a:prstGeom prst="rect">
            <a:avLst/>
          </a:prstGeom>
          <a:noFill/>
          <a:ln>
            <a:noFill/>
          </a:ln>
          <a:extLst/>
        </p:spPr>
        <p:txBody>
          <a:bodyPr>
            <a:spAutoFit/>
          </a:bodyPr>
          <a:lstStyle>
            <a:lvl1pPr marL="342900" indent="-342900" eaLnBrk="0" hangingPunct="0">
              <a:defRPr>
                <a:solidFill>
                  <a:schemeClr val="tx1"/>
                </a:solidFill>
                <a:latin typeface="Arial" charset="0"/>
                <a:ea typeface="Geneva" pitchFamily="48" charset="-128"/>
              </a:defRPr>
            </a:lvl1pPr>
            <a:lvl2pPr marL="742950" indent="-285750" eaLnBrk="0" hangingPunct="0">
              <a:defRPr>
                <a:solidFill>
                  <a:schemeClr val="tx1"/>
                </a:solidFill>
                <a:latin typeface="Arial" charset="0"/>
                <a:ea typeface="Geneva" pitchFamily="48" charset="-128"/>
              </a:defRPr>
            </a:lvl2pPr>
            <a:lvl3pPr marL="1143000" indent="-228600" eaLnBrk="0" hangingPunct="0">
              <a:defRPr>
                <a:solidFill>
                  <a:schemeClr val="tx1"/>
                </a:solidFill>
                <a:latin typeface="Arial" charset="0"/>
                <a:ea typeface="Geneva" pitchFamily="48" charset="-128"/>
              </a:defRPr>
            </a:lvl3pPr>
            <a:lvl4pPr eaLnBrk="0" hangingPunct="0">
              <a:defRPr>
                <a:solidFill>
                  <a:schemeClr val="tx1"/>
                </a:solidFill>
                <a:latin typeface="Arial" charset="0"/>
                <a:ea typeface="Geneva" pitchFamily="48" charset="-128"/>
              </a:defRPr>
            </a:lvl4pPr>
            <a:lvl5pPr marL="2057400" indent="-228600" eaLnBrk="0" hangingPunct="0">
              <a:defRPr>
                <a:solidFill>
                  <a:schemeClr val="tx1"/>
                </a:solidFill>
                <a:latin typeface="Arial" charset="0"/>
                <a:ea typeface="Geneva" pitchFamily="48" charset="-128"/>
              </a:defRPr>
            </a:lvl5pPr>
            <a:lvl6pPr marL="2514600" indent="-228600" defTabSz="457200" eaLnBrk="0" fontAlgn="base" hangingPunct="0">
              <a:spcBef>
                <a:spcPct val="0"/>
              </a:spcBef>
              <a:spcAft>
                <a:spcPct val="0"/>
              </a:spcAft>
              <a:defRPr>
                <a:solidFill>
                  <a:schemeClr val="tx1"/>
                </a:solidFill>
                <a:latin typeface="Arial" charset="0"/>
                <a:ea typeface="Geneva" pitchFamily="48" charset="-128"/>
              </a:defRPr>
            </a:lvl6pPr>
            <a:lvl7pPr marL="2971800" indent="-228600" defTabSz="457200" eaLnBrk="0" fontAlgn="base" hangingPunct="0">
              <a:spcBef>
                <a:spcPct val="0"/>
              </a:spcBef>
              <a:spcAft>
                <a:spcPct val="0"/>
              </a:spcAft>
              <a:defRPr>
                <a:solidFill>
                  <a:schemeClr val="tx1"/>
                </a:solidFill>
                <a:latin typeface="Arial" charset="0"/>
                <a:ea typeface="Geneva" pitchFamily="48" charset="-128"/>
              </a:defRPr>
            </a:lvl7pPr>
            <a:lvl8pPr marL="3429000" indent="-228600" defTabSz="457200" eaLnBrk="0" fontAlgn="base" hangingPunct="0">
              <a:spcBef>
                <a:spcPct val="0"/>
              </a:spcBef>
              <a:spcAft>
                <a:spcPct val="0"/>
              </a:spcAft>
              <a:defRPr>
                <a:solidFill>
                  <a:schemeClr val="tx1"/>
                </a:solidFill>
                <a:latin typeface="Arial" charset="0"/>
                <a:ea typeface="Geneva" pitchFamily="48" charset="-128"/>
              </a:defRPr>
            </a:lvl8pPr>
            <a:lvl9pPr marL="3886200" indent="-228600" defTabSz="457200" eaLnBrk="0" fontAlgn="base" hangingPunct="0">
              <a:spcBef>
                <a:spcPct val="0"/>
              </a:spcBef>
              <a:spcAft>
                <a:spcPct val="0"/>
              </a:spcAft>
              <a:defRPr>
                <a:solidFill>
                  <a:schemeClr val="tx1"/>
                </a:solidFill>
                <a:latin typeface="Arial" charset="0"/>
                <a:ea typeface="Geneva" pitchFamily="48" charset="-128"/>
              </a:defRPr>
            </a:lvl9pPr>
          </a:lstStyle>
          <a:p>
            <a:pPr marL="0" lvl="3" defTabSz="457200" eaLnBrk="1" hangingPunct="1">
              <a:defRPr/>
            </a:pPr>
            <a:r>
              <a:rPr lang="fi-FI" altLang="fi-FI" sz="1900">
                <a:solidFill>
                  <a:prstClr val="white"/>
                </a:solidFill>
                <a:cs typeface="+mn-cs"/>
              </a:rPr>
              <a:t>Lions Clubs International</a:t>
            </a:r>
          </a:p>
          <a:p>
            <a:pPr marL="0" lvl="3" defTabSz="457200" eaLnBrk="1" hangingPunct="1">
              <a:defRPr/>
            </a:pPr>
            <a:r>
              <a:rPr lang="fi-FI" altLang="fi-FI" sz="1200">
                <a:solidFill>
                  <a:srgbClr val="EBC318"/>
                </a:solidFill>
                <a:cs typeface="+mn-cs"/>
              </a:rPr>
              <a:t>MD 107 Finland</a:t>
            </a:r>
          </a:p>
        </p:txBody>
      </p:sp>
      <p:sp>
        <p:nvSpPr>
          <p:cNvPr id="2" name="Otsikko 1"/>
          <p:cNvSpPr>
            <a:spLocks noGrp="1"/>
          </p:cNvSpPr>
          <p:nvPr>
            <p:ph type="ctrTitle"/>
          </p:nvPr>
        </p:nvSpPr>
        <p:spPr>
          <a:xfrm>
            <a:off x="914400" y="2130427"/>
            <a:ext cx="10363200" cy="1470025"/>
          </a:xfrm>
        </p:spPr>
        <p:txBody>
          <a:bodyPr/>
          <a:lstStyle/>
          <a:p>
            <a:r>
              <a:rPr lang="fi-FI"/>
              <a:t>Muokkaa perustyylejä osoitt.</a:t>
            </a:r>
          </a:p>
        </p:txBody>
      </p:sp>
      <p:sp>
        <p:nvSpPr>
          <p:cNvPr id="3" name="Alaotsikk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osoitt.</a:t>
            </a:r>
          </a:p>
        </p:txBody>
      </p:sp>
      <p:sp>
        <p:nvSpPr>
          <p:cNvPr id="8" name="Päiväyksen paikkamerkki 3">
            <a:extLst/>
          </p:cNvPr>
          <p:cNvSpPr>
            <a:spLocks noGrp="1"/>
          </p:cNvSpPr>
          <p:nvPr>
            <p:ph type="dt" sz="half" idx="10"/>
          </p:nvPr>
        </p:nvSpPr>
        <p:spPr/>
        <p:txBody>
          <a:bodyPr/>
          <a:lstStyle>
            <a:lvl1pPr fontAlgn="auto">
              <a:spcBef>
                <a:spcPts val="0"/>
              </a:spcBef>
              <a:spcAft>
                <a:spcPts val="0"/>
              </a:spcAft>
              <a:defRPr>
                <a:latin typeface="Arial" pitchFamily="34" charset="0"/>
                <a:ea typeface="+mn-ea"/>
                <a:cs typeface="+mn-cs"/>
              </a:defRPr>
            </a:lvl1pPr>
          </a:lstStyle>
          <a:p>
            <a:pPr>
              <a:defRPr/>
            </a:pPr>
            <a:r>
              <a:rPr lang="en-US"/>
              <a:t>10.11.2017</a:t>
            </a:r>
            <a:endParaRPr lang="fi-FI"/>
          </a:p>
        </p:txBody>
      </p:sp>
      <p:sp>
        <p:nvSpPr>
          <p:cNvPr id="9" name="Alatunnisteen paikkamerkki 4">
            <a:extLst/>
          </p:cNvPr>
          <p:cNvSpPr>
            <a:spLocks noGrp="1"/>
          </p:cNvSpPr>
          <p:nvPr>
            <p:ph type="ftr" sz="quarter" idx="11"/>
          </p:nvPr>
        </p:nvSpPr>
        <p:spPr/>
        <p:txBody>
          <a:bodyPr/>
          <a:lstStyle>
            <a:lvl1pPr fontAlgn="auto">
              <a:spcBef>
                <a:spcPts val="0"/>
              </a:spcBef>
              <a:spcAft>
                <a:spcPts val="0"/>
              </a:spcAft>
              <a:defRPr>
                <a:latin typeface="Arial" pitchFamily="34" charset="0"/>
                <a:ea typeface="+mn-ea"/>
                <a:cs typeface="+mn-cs"/>
              </a:defRPr>
            </a:lvl1pPr>
          </a:lstStyle>
          <a:p>
            <a:pPr>
              <a:defRPr/>
            </a:pPr>
            <a:r>
              <a:rPr lang="fi-FI"/>
              <a:t>GAT TEAM FINLAND</a:t>
            </a:r>
          </a:p>
        </p:txBody>
      </p:sp>
      <p:sp>
        <p:nvSpPr>
          <p:cNvPr id="10" name="Dian numeron paikkamerkki 5">
            <a:extLst/>
          </p:cNvPr>
          <p:cNvSpPr>
            <a:spLocks noGrp="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BB94D544-2E2A-49E0-B197-6A98ACD9586A}" type="slidenum">
              <a:rPr lang="fi-FI" altLang="fi-FI"/>
              <a:pPr>
                <a:defRPr/>
              </a:pPr>
              <a:t>‹#›</a:t>
            </a:fld>
            <a:endParaRPr lang="fi-FI" alt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osoitt.</a:t>
            </a:r>
          </a:p>
        </p:txBody>
      </p:sp>
      <p:sp>
        <p:nvSpPr>
          <p:cNvPr id="3" name="Pystysuoran tekstin paikkamerkki 2"/>
          <p:cNvSpPr>
            <a:spLocks noGrp="1"/>
          </p:cNvSpPr>
          <p:nvPr>
            <p:ph type="body" orient="vert" idx="1"/>
          </p:nvPr>
        </p:nvSpPr>
        <p:spPr/>
        <p:txBody>
          <a:bodyPr vert="eaVert"/>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4" name="Alatunnisteen paikkamerkki 4">
            <a:extLst/>
          </p:cNvPr>
          <p:cNvSpPr>
            <a:spLocks noGrp="1"/>
          </p:cNvSpPr>
          <p:nvPr>
            <p:ph type="ftr" sz="quarter" idx="10"/>
          </p:nvPr>
        </p:nvSpPr>
        <p:spPr/>
        <p:txBody>
          <a:bodyPr/>
          <a:lstStyle>
            <a:lvl1pPr fontAlgn="auto">
              <a:spcBef>
                <a:spcPts val="0"/>
              </a:spcBef>
              <a:spcAft>
                <a:spcPts val="0"/>
              </a:spcAft>
              <a:defRPr>
                <a:latin typeface="Arial" pitchFamily="34" charset="0"/>
                <a:ea typeface="+mn-ea"/>
                <a:cs typeface="+mn-cs"/>
              </a:defRPr>
            </a:lvl1pPr>
          </a:lstStyle>
          <a:p>
            <a:pPr>
              <a:defRPr/>
            </a:pPr>
            <a:r>
              <a:rPr lang="fi-FI"/>
              <a:t>GAT TEAM FINLAND</a:t>
            </a:r>
          </a:p>
        </p:txBody>
      </p:sp>
      <p:sp>
        <p:nvSpPr>
          <p:cNvPr id="5" name="Päiväyksen paikkamerkki 3">
            <a:extLst/>
          </p:cNvPr>
          <p:cNvSpPr>
            <a:spLocks noGrp="1"/>
          </p:cNvSpPr>
          <p:nvPr>
            <p:ph type="dt" sz="half" idx="11"/>
          </p:nvPr>
        </p:nvSpPr>
        <p:spPr/>
        <p:txBody>
          <a:bodyPr/>
          <a:lstStyle>
            <a:lvl1pPr fontAlgn="auto">
              <a:spcBef>
                <a:spcPts val="0"/>
              </a:spcBef>
              <a:spcAft>
                <a:spcPts val="0"/>
              </a:spcAft>
              <a:defRPr>
                <a:latin typeface="Arial" pitchFamily="34" charset="0"/>
                <a:ea typeface="+mn-ea"/>
                <a:cs typeface="+mn-cs"/>
              </a:defRPr>
            </a:lvl1pPr>
          </a:lstStyle>
          <a:p>
            <a:pPr>
              <a:defRPr/>
            </a:pPr>
            <a:r>
              <a:rPr lang="en-US"/>
              <a:t>10.11.2017</a:t>
            </a:r>
            <a:endParaRPr lang="fi-FI"/>
          </a:p>
        </p:txBody>
      </p:sp>
      <p:sp>
        <p:nvSpPr>
          <p:cNvPr id="6" name="Dian numeron paikkamerkki 5">
            <a:extLst/>
          </p:cNvPr>
          <p:cNvSpPr>
            <a:spLocks noGrp="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5678FBF9-26BE-4459-AFEF-ACCD1CB6E8E6}" type="slidenum">
              <a:rPr lang="fi-FI" altLang="fi-FI"/>
              <a:pPr>
                <a:defRPr/>
              </a:pPr>
              <a:t>‹#›</a:t>
            </a:fld>
            <a:endParaRPr lang="fi-FI" alt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8839200" y="274640"/>
            <a:ext cx="2743200" cy="5851525"/>
          </a:xfrm>
        </p:spPr>
        <p:txBody>
          <a:bodyPr vert="eaVert"/>
          <a:lstStyle/>
          <a:p>
            <a:r>
              <a:rPr lang="fi-FI"/>
              <a:t>Muokkaa perustyylejä osoitt.</a:t>
            </a:r>
          </a:p>
        </p:txBody>
      </p:sp>
      <p:sp>
        <p:nvSpPr>
          <p:cNvPr id="3" name="Pystysuoran tekstin paikkamerkki 2"/>
          <p:cNvSpPr>
            <a:spLocks noGrp="1"/>
          </p:cNvSpPr>
          <p:nvPr>
            <p:ph type="body" orient="vert" idx="1"/>
          </p:nvPr>
        </p:nvSpPr>
        <p:spPr>
          <a:xfrm>
            <a:off x="609600" y="274640"/>
            <a:ext cx="8026400" cy="5851525"/>
          </a:xfrm>
        </p:spPr>
        <p:txBody>
          <a:bodyPr vert="eaVert"/>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4" name="Alatunnisteen paikkamerkki 4">
            <a:extLst/>
          </p:cNvPr>
          <p:cNvSpPr>
            <a:spLocks noGrp="1"/>
          </p:cNvSpPr>
          <p:nvPr>
            <p:ph type="ftr" sz="quarter" idx="10"/>
          </p:nvPr>
        </p:nvSpPr>
        <p:spPr/>
        <p:txBody>
          <a:bodyPr/>
          <a:lstStyle>
            <a:lvl1pPr fontAlgn="auto">
              <a:spcBef>
                <a:spcPts val="0"/>
              </a:spcBef>
              <a:spcAft>
                <a:spcPts val="0"/>
              </a:spcAft>
              <a:defRPr>
                <a:latin typeface="Arial" pitchFamily="34" charset="0"/>
                <a:ea typeface="+mn-ea"/>
                <a:cs typeface="+mn-cs"/>
              </a:defRPr>
            </a:lvl1pPr>
          </a:lstStyle>
          <a:p>
            <a:pPr>
              <a:defRPr/>
            </a:pPr>
            <a:r>
              <a:rPr lang="fi-FI"/>
              <a:t>GAT TEAM FINLAND</a:t>
            </a:r>
          </a:p>
        </p:txBody>
      </p:sp>
      <p:sp>
        <p:nvSpPr>
          <p:cNvPr id="5" name="Päiväyksen paikkamerkki 3">
            <a:extLst/>
          </p:cNvPr>
          <p:cNvSpPr>
            <a:spLocks noGrp="1"/>
          </p:cNvSpPr>
          <p:nvPr>
            <p:ph type="dt" sz="half" idx="11"/>
          </p:nvPr>
        </p:nvSpPr>
        <p:spPr/>
        <p:txBody>
          <a:bodyPr/>
          <a:lstStyle>
            <a:lvl1pPr fontAlgn="auto">
              <a:spcBef>
                <a:spcPts val="0"/>
              </a:spcBef>
              <a:spcAft>
                <a:spcPts val="0"/>
              </a:spcAft>
              <a:defRPr>
                <a:latin typeface="Arial" pitchFamily="34" charset="0"/>
                <a:ea typeface="+mn-ea"/>
                <a:cs typeface="+mn-cs"/>
              </a:defRPr>
            </a:lvl1pPr>
          </a:lstStyle>
          <a:p>
            <a:pPr>
              <a:defRPr/>
            </a:pPr>
            <a:r>
              <a:rPr lang="en-US"/>
              <a:t>10.11.2017</a:t>
            </a:r>
            <a:endParaRPr lang="fi-FI"/>
          </a:p>
        </p:txBody>
      </p:sp>
      <p:sp>
        <p:nvSpPr>
          <p:cNvPr id="6" name="Dian numeron paikkamerkki 5">
            <a:extLst/>
          </p:cNvPr>
          <p:cNvSpPr>
            <a:spLocks noGrp="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FC50365F-FB6C-445E-B1F6-12F1D3F844BA}" type="slidenum">
              <a:rPr lang="fi-FI" altLang="fi-FI"/>
              <a:pPr>
                <a:defRPr/>
              </a:pPr>
              <a:t>‹#›</a:t>
            </a:fld>
            <a:endParaRPr lang="fi-FI" altLang="fi-F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11379200" cy="4572000"/>
          </a:xfrm>
        </p:spPr>
        <p:txBody>
          <a:bodyPr/>
          <a:lstStyle>
            <a:lvl1pPr marL="230188" indent="-230188">
              <a:defRPr sz="1800">
                <a:solidFill>
                  <a:schemeClr val="tx1">
                    <a:lumMod val="65000"/>
                    <a:lumOff val="35000"/>
                  </a:schemeClr>
                </a:solidFill>
              </a:defRPr>
            </a:lvl1pPr>
            <a:lvl2pPr marL="684213" indent="-227013">
              <a:defRPr sz="1800">
                <a:solidFill>
                  <a:schemeClr val="tx1">
                    <a:lumMod val="65000"/>
                    <a:lumOff val="35000"/>
                  </a:schemeClr>
                </a:solidFill>
              </a:defRPr>
            </a:lvl2pPr>
            <a:lvl3pPr marL="1144588" indent="-230188">
              <a:tabLst/>
              <a:defRPr sz="1800">
                <a:solidFill>
                  <a:schemeClr val="tx1">
                    <a:lumMod val="65000"/>
                    <a:lumOff val="35000"/>
                  </a:schemeClr>
                </a:solidFill>
              </a:defRPr>
            </a:lvl3pPr>
            <a:lvl4pPr marL="1598613" indent="-227013">
              <a:defRPr sz="1800">
                <a:solidFill>
                  <a:schemeClr val="tx1">
                    <a:lumMod val="65000"/>
                    <a:lumOff val="35000"/>
                  </a:schemeClr>
                </a:solidFill>
              </a:defRPr>
            </a:lvl4pPr>
            <a:lvl5pPr marL="2058988" indent="-230188">
              <a:defRPr sz="18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304800" y="228600"/>
            <a:ext cx="10871200" cy="457200"/>
          </a:xfrm>
        </p:spPr>
        <p:txBody>
          <a:bodyPr/>
          <a:lstStyle>
            <a:lvl1pPr>
              <a:defRPr b="1"/>
            </a:lvl1pPr>
          </a:lstStyle>
          <a:p>
            <a:r>
              <a:rPr lang="en-US"/>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ustom Layout">
    <p:bg>
      <p:bgPr>
        <a:solidFill>
          <a:schemeClr val="bg1">
            <a:lumMod val="95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4" name="Suorakulmio 3">
            <a:extLst/>
          </p:cNvPr>
          <p:cNvSpPr/>
          <p:nvPr userDrawn="1"/>
        </p:nvSpPr>
        <p:spPr>
          <a:xfrm>
            <a:off x="6350" y="6488113"/>
            <a:ext cx="12192000" cy="1127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a:solidFill>
                <a:prstClr val="white"/>
              </a:solidFill>
            </a:endParaRPr>
          </a:p>
        </p:txBody>
      </p:sp>
      <p:pic>
        <p:nvPicPr>
          <p:cNvPr id="5" name="Kuva 16" descr="pp_yliö_perustyyli_200.jpg"/>
          <p:cNvPicPr>
            <a:picLocks noChangeAspect="1"/>
          </p:cNvPicPr>
          <p:nvPr userDrawn="1"/>
        </p:nvPicPr>
        <p:blipFill>
          <a:blip r:embed="rId2"/>
          <a:srcRect/>
          <a:stretch>
            <a:fillRect/>
          </a:stretch>
        </p:blipFill>
        <p:spPr bwMode="auto">
          <a:xfrm>
            <a:off x="0" y="0"/>
            <a:ext cx="12198350" cy="1038225"/>
          </a:xfrm>
          <a:prstGeom prst="rect">
            <a:avLst/>
          </a:prstGeom>
          <a:noFill/>
          <a:ln w="9525">
            <a:noFill/>
            <a:miter lim="800000"/>
            <a:headEnd/>
            <a:tailEnd/>
          </a:ln>
        </p:spPr>
      </p:pic>
      <p:pic>
        <p:nvPicPr>
          <p:cNvPr id="6" name="Kuva 9" descr="leijona.jpg"/>
          <p:cNvPicPr>
            <a:picLocks noChangeAspect="1"/>
          </p:cNvPicPr>
          <p:nvPr userDrawn="1"/>
        </p:nvPicPr>
        <p:blipFill>
          <a:blip r:embed="rId3"/>
          <a:srcRect r="50191"/>
          <a:stretch>
            <a:fillRect/>
          </a:stretch>
        </p:blipFill>
        <p:spPr bwMode="auto">
          <a:xfrm>
            <a:off x="8761413" y="1185863"/>
            <a:ext cx="3430587" cy="4906962"/>
          </a:xfrm>
          <a:prstGeom prst="rect">
            <a:avLst/>
          </a:prstGeom>
          <a:noFill/>
          <a:ln w="9525">
            <a:noFill/>
            <a:miter lim="800000"/>
            <a:headEnd/>
            <a:tailEnd/>
          </a:ln>
        </p:spPr>
      </p:pic>
      <p:sp>
        <p:nvSpPr>
          <p:cNvPr id="7" name="Tekstiruutu 14">
            <a:extLst/>
          </p:cNvPr>
          <p:cNvSpPr txBox="1">
            <a:spLocks noChangeArrowheads="1"/>
          </p:cNvSpPr>
          <p:nvPr userDrawn="1"/>
        </p:nvSpPr>
        <p:spPr bwMode="auto">
          <a:xfrm>
            <a:off x="1139825" y="247650"/>
            <a:ext cx="6135688" cy="569913"/>
          </a:xfrm>
          <a:prstGeom prst="rect">
            <a:avLst/>
          </a:prstGeom>
          <a:noFill/>
          <a:ln>
            <a:noFill/>
          </a:ln>
          <a:extLst/>
        </p:spPr>
        <p:txBody>
          <a:bodyPr>
            <a:spAutoFit/>
          </a:bodyPr>
          <a:lstStyle>
            <a:lvl1pPr marL="342900" indent="-342900" eaLnBrk="0" hangingPunct="0">
              <a:defRPr>
                <a:solidFill>
                  <a:schemeClr val="tx1"/>
                </a:solidFill>
                <a:latin typeface="Arial" charset="0"/>
                <a:ea typeface="Geneva" pitchFamily="48" charset="-128"/>
              </a:defRPr>
            </a:lvl1pPr>
            <a:lvl2pPr marL="742950" indent="-285750" eaLnBrk="0" hangingPunct="0">
              <a:defRPr>
                <a:solidFill>
                  <a:schemeClr val="tx1"/>
                </a:solidFill>
                <a:latin typeface="Arial" charset="0"/>
                <a:ea typeface="Geneva" pitchFamily="48" charset="-128"/>
              </a:defRPr>
            </a:lvl2pPr>
            <a:lvl3pPr marL="1143000" indent="-228600" eaLnBrk="0" hangingPunct="0">
              <a:defRPr>
                <a:solidFill>
                  <a:schemeClr val="tx1"/>
                </a:solidFill>
                <a:latin typeface="Arial" charset="0"/>
                <a:ea typeface="Geneva" pitchFamily="48" charset="-128"/>
              </a:defRPr>
            </a:lvl3pPr>
            <a:lvl4pPr eaLnBrk="0" hangingPunct="0">
              <a:defRPr>
                <a:solidFill>
                  <a:schemeClr val="tx1"/>
                </a:solidFill>
                <a:latin typeface="Arial" charset="0"/>
                <a:ea typeface="Geneva" pitchFamily="48" charset="-128"/>
              </a:defRPr>
            </a:lvl4pPr>
            <a:lvl5pPr marL="2057400" indent="-228600" eaLnBrk="0" hangingPunct="0">
              <a:defRPr>
                <a:solidFill>
                  <a:schemeClr val="tx1"/>
                </a:solidFill>
                <a:latin typeface="Arial" charset="0"/>
                <a:ea typeface="Geneva" pitchFamily="48" charset="-128"/>
              </a:defRPr>
            </a:lvl5pPr>
            <a:lvl6pPr marL="2514600" indent="-228600" defTabSz="457200" eaLnBrk="0" fontAlgn="base" hangingPunct="0">
              <a:spcBef>
                <a:spcPct val="0"/>
              </a:spcBef>
              <a:spcAft>
                <a:spcPct val="0"/>
              </a:spcAft>
              <a:defRPr>
                <a:solidFill>
                  <a:schemeClr val="tx1"/>
                </a:solidFill>
                <a:latin typeface="Arial" charset="0"/>
                <a:ea typeface="Geneva" pitchFamily="48" charset="-128"/>
              </a:defRPr>
            </a:lvl6pPr>
            <a:lvl7pPr marL="2971800" indent="-228600" defTabSz="457200" eaLnBrk="0" fontAlgn="base" hangingPunct="0">
              <a:spcBef>
                <a:spcPct val="0"/>
              </a:spcBef>
              <a:spcAft>
                <a:spcPct val="0"/>
              </a:spcAft>
              <a:defRPr>
                <a:solidFill>
                  <a:schemeClr val="tx1"/>
                </a:solidFill>
                <a:latin typeface="Arial" charset="0"/>
                <a:ea typeface="Geneva" pitchFamily="48" charset="-128"/>
              </a:defRPr>
            </a:lvl7pPr>
            <a:lvl8pPr marL="3429000" indent="-228600" defTabSz="457200" eaLnBrk="0" fontAlgn="base" hangingPunct="0">
              <a:spcBef>
                <a:spcPct val="0"/>
              </a:spcBef>
              <a:spcAft>
                <a:spcPct val="0"/>
              </a:spcAft>
              <a:defRPr>
                <a:solidFill>
                  <a:schemeClr val="tx1"/>
                </a:solidFill>
                <a:latin typeface="Arial" charset="0"/>
                <a:ea typeface="Geneva" pitchFamily="48" charset="-128"/>
              </a:defRPr>
            </a:lvl8pPr>
            <a:lvl9pPr marL="3886200" indent="-228600" defTabSz="457200" eaLnBrk="0" fontAlgn="base" hangingPunct="0">
              <a:spcBef>
                <a:spcPct val="0"/>
              </a:spcBef>
              <a:spcAft>
                <a:spcPct val="0"/>
              </a:spcAft>
              <a:defRPr>
                <a:solidFill>
                  <a:schemeClr val="tx1"/>
                </a:solidFill>
                <a:latin typeface="Arial" charset="0"/>
                <a:ea typeface="Geneva" pitchFamily="48" charset="-128"/>
              </a:defRPr>
            </a:lvl9pPr>
          </a:lstStyle>
          <a:p>
            <a:pPr marL="0" lvl="3" defTabSz="457200" eaLnBrk="1" hangingPunct="1">
              <a:defRPr/>
            </a:pPr>
            <a:r>
              <a:rPr lang="fi-FI" altLang="fi-FI" sz="1900">
                <a:solidFill>
                  <a:prstClr val="white"/>
                </a:solidFill>
                <a:cs typeface="+mn-cs"/>
              </a:rPr>
              <a:t>Lions Clubs International</a:t>
            </a:r>
          </a:p>
          <a:p>
            <a:pPr marL="0" lvl="3" defTabSz="457200" eaLnBrk="1" hangingPunct="1">
              <a:defRPr/>
            </a:pPr>
            <a:r>
              <a:rPr lang="fi-FI" altLang="fi-FI" sz="1200">
                <a:solidFill>
                  <a:srgbClr val="EBC318"/>
                </a:solidFill>
                <a:cs typeface="+mn-cs"/>
              </a:rPr>
              <a:t>MD 107 Finland</a:t>
            </a:r>
          </a:p>
        </p:txBody>
      </p:sp>
      <p:sp>
        <p:nvSpPr>
          <p:cNvPr id="2" name="Otsikko 1"/>
          <p:cNvSpPr>
            <a:spLocks noGrp="1"/>
          </p:cNvSpPr>
          <p:nvPr>
            <p:ph type="ctrTitle"/>
          </p:nvPr>
        </p:nvSpPr>
        <p:spPr>
          <a:xfrm>
            <a:off x="914400" y="2130427"/>
            <a:ext cx="10363200" cy="1470025"/>
          </a:xfrm>
        </p:spPr>
        <p:txBody>
          <a:bodyPr/>
          <a:lstStyle/>
          <a:p>
            <a:r>
              <a:rPr lang="fi-FI"/>
              <a:t>Muokkaa perustyylejä osoitt.</a:t>
            </a:r>
          </a:p>
        </p:txBody>
      </p:sp>
      <p:sp>
        <p:nvSpPr>
          <p:cNvPr id="3" name="Alaotsikk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osoitt.</a:t>
            </a:r>
          </a:p>
        </p:txBody>
      </p:sp>
      <p:sp>
        <p:nvSpPr>
          <p:cNvPr id="8" name="Päiväyksen paikkamerkki 3">
            <a:extLst/>
          </p:cNvPr>
          <p:cNvSpPr>
            <a:spLocks noGrp="1"/>
          </p:cNvSpPr>
          <p:nvPr>
            <p:ph type="dt" sz="half" idx="10"/>
          </p:nvPr>
        </p:nvSpPr>
        <p:spPr/>
        <p:txBody>
          <a:bodyPr/>
          <a:lstStyle>
            <a:lvl1pPr fontAlgn="auto">
              <a:spcBef>
                <a:spcPts val="0"/>
              </a:spcBef>
              <a:spcAft>
                <a:spcPts val="0"/>
              </a:spcAft>
              <a:defRPr>
                <a:latin typeface="Arial" pitchFamily="34" charset="0"/>
                <a:ea typeface="+mn-ea"/>
                <a:cs typeface="+mn-cs"/>
              </a:defRPr>
            </a:lvl1pPr>
          </a:lstStyle>
          <a:p>
            <a:pPr>
              <a:defRPr/>
            </a:pPr>
            <a:r>
              <a:rPr lang="en-US"/>
              <a:t>10.11.2017</a:t>
            </a:r>
            <a:endParaRPr lang="fi-FI"/>
          </a:p>
        </p:txBody>
      </p:sp>
      <p:sp>
        <p:nvSpPr>
          <p:cNvPr id="9" name="Alatunnisteen paikkamerkki 4">
            <a:extLst/>
          </p:cNvPr>
          <p:cNvSpPr>
            <a:spLocks noGrp="1"/>
          </p:cNvSpPr>
          <p:nvPr>
            <p:ph type="ftr" sz="quarter" idx="11"/>
          </p:nvPr>
        </p:nvSpPr>
        <p:spPr/>
        <p:txBody>
          <a:bodyPr/>
          <a:lstStyle>
            <a:lvl1pPr fontAlgn="auto">
              <a:spcBef>
                <a:spcPts val="0"/>
              </a:spcBef>
              <a:spcAft>
                <a:spcPts val="0"/>
              </a:spcAft>
              <a:defRPr>
                <a:latin typeface="Arial" pitchFamily="34" charset="0"/>
                <a:ea typeface="+mn-ea"/>
                <a:cs typeface="+mn-cs"/>
              </a:defRPr>
            </a:lvl1pPr>
          </a:lstStyle>
          <a:p>
            <a:pPr>
              <a:defRPr/>
            </a:pPr>
            <a:r>
              <a:rPr lang="fi-FI"/>
              <a:t>GAT TEAM FINLAND</a:t>
            </a:r>
          </a:p>
        </p:txBody>
      </p:sp>
      <p:sp>
        <p:nvSpPr>
          <p:cNvPr id="10" name="Dian numeron paikkamerkki 5">
            <a:extLst/>
          </p:cNvPr>
          <p:cNvSpPr>
            <a:spLocks noGrp="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015406FC-B8E1-4CD8-ACE0-6DBD394AFE24}" type="slidenum">
              <a:rPr lang="fi-FI" altLang="fi-FI"/>
              <a:pPr>
                <a:defRPr/>
              </a:pPr>
              <a:t>‹#›</a:t>
            </a:fld>
            <a:endParaRPr lang="fi-FI" altLang="fi-FI"/>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tsikko ja sisältö">
    <p:spTree>
      <p:nvGrpSpPr>
        <p:cNvPr id="1" name=""/>
        <p:cNvGrpSpPr/>
        <p:nvPr/>
      </p:nvGrpSpPr>
      <p:grpSpPr>
        <a:xfrm>
          <a:off x="0" y="0"/>
          <a:ext cx="0" cy="0"/>
          <a:chOff x="0" y="0"/>
          <a:chExt cx="0" cy="0"/>
        </a:xfrm>
      </p:grpSpPr>
      <p:pic>
        <p:nvPicPr>
          <p:cNvPr id="4" name="Picture 11" descr="uusi_perustpohja_yliö_pp"/>
          <p:cNvPicPr>
            <a:picLocks noChangeAspect="1" noChangeArrowheads="1"/>
          </p:cNvPicPr>
          <p:nvPr userDrawn="1"/>
        </p:nvPicPr>
        <p:blipFill>
          <a:blip r:embed="rId2"/>
          <a:srcRect b="29939"/>
          <a:stretch>
            <a:fillRect/>
          </a:stretch>
        </p:blipFill>
        <p:spPr bwMode="auto">
          <a:xfrm>
            <a:off x="-15875" y="0"/>
            <a:ext cx="12214225" cy="742950"/>
          </a:xfrm>
          <a:prstGeom prst="rect">
            <a:avLst/>
          </a:prstGeom>
          <a:noFill/>
          <a:ln w="9525">
            <a:noFill/>
            <a:miter lim="800000"/>
            <a:headEnd/>
            <a:tailEnd/>
          </a:ln>
        </p:spPr>
      </p:pic>
      <p:sp>
        <p:nvSpPr>
          <p:cNvPr id="5" name="Suorakulmio 4">
            <a:extLst/>
          </p:cNvPr>
          <p:cNvSpPr/>
          <p:nvPr userDrawn="1"/>
        </p:nvSpPr>
        <p:spPr>
          <a:xfrm>
            <a:off x="6350" y="6488113"/>
            <a:ext cx="12192000" cy="1127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a:solidFill>
                <a:prstClr val="white"/>
              </a:solidFill>
            </a:endParaRPr>
          </a:p>
        </p:txBody>
      </p:sp>
      <p:sp>
        <p:nvSpPr>
          <p:cNvPr id="3" name="Sisällön paikkamerkki 2"/>
          <p:cNvSpPr>
            <a:spLocks noGrp="1"/>
          </p:cNvSpPr>
          <p:nvPr>
            <p:ph idx="1"/>
          </p:nvPr>
        </p:nvSpPr>
        <p:spPr/>
        <p:txBody>
          <a:body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9" name="Otsikko 8">
            <a:extLst/>
          </p:cNvPr>
          <p:cNvSpPr>
            <a:spLocks noGrp="1"/>
          </p:cNvSpPr>
          <p:nvPr>
            <p:ph type="title"/>
          </p:nvPr>
        </p:nvSpPr>
        <p:spPr/>
        <p:txBody>
          <a:bodyPr/>
          <a:lstStyle/>
          <a:p>
            <a:r>
              <a:rPr lang="fi-FI"/>
              <a:t>Muokkaa ots. perustyyl. napsautt.</a:t>
            </a:r>
            <a:endParaRPr lang="en-GB"/>
          </a:p>
        </p:txBody>
      </p:sp>
      <p:sp>
        <p:nvSpPr>
          <p:cNvPr id="6" name="Päivämäärän paikkamerkki 5">
            <a:extLst/>
          </p:cNvPr>
          <p:cNvSpPr>
            <a:spLocks noGrp="1"/>
          </p:cNvSpPr>
          <p:nvPr>
            <p:ph type="dt" sz="half" idx="10"/>
          </p:nvPr>
        </p:nvSpPr>
        <p:spPr/>
        <p:txBody>
          <a:bodyPr/>
          <a:lstStyle>
            <a:lvl1pPr fontAlgn="auto">
              <a:spcBef>
                <a:spcPts val="0"/>
              </a:spcBef>
              <a:spcAft>
                <a:spcPts val="0"/>
              </a:spcAft>
              <a:defRPr>
                <a:latin typeface="Arial" pitchFamily="34" charset="0"/>
                <a:ea typeface="+mn-ea"/>
                <a:cs typeface="+mn-cs"/>
              </a:defRPr>
            </a:lvl1pPr>
          </a:lstStyle>
          <a:p>
            <a:pPr>
              <a:defRPr/>
            </a:pPr>
            <a:r>
              <a:rPr lang="en-US"/>
              <a:t>10.11.2017</a:t>
            </a:r>
            <a:endParaRPr lang="fi-FI"/>
          </a:p>
        </p:txBody>
      </p:sp>
      <p:sp>
        <p:nvSpPr>
          <p:cNvPr id="7" name="Alatunnisteen paikkamerkki 6">
            <a:extLst/>
          </p:cNvPr>
          <p:cNvSpPr>
            <a:spLocks noGrp="1"/>
          </p:cNvSpPr>
          <p:nvPr>
            <p:ph type="ftr" sz="quarter" idx="11"/>
          </p:nvPr>
        </p:nvSpPr>
        <p:spPr/>
        <p:txBody>
          <a:bodyPr/>
          <a:lstStyle>
            <a:lvl1pPr fontAlgn="auto">
              <a:spcBef>
                <a:spcPts val="0"/>
              </a:spcBef>
              <a:spcAft>
                <a:spcPts val="0"/>
              </a:spcAft>
              <a:defRPr>
                <a:latin typeface="Arial" pitchFamily="34" charset="0"/>
                <a:ea typeface="+mn-ea"/>
                <a:cs typeface="+mn-cs"/>
              </a:defRPr>
            </a:lvl1pPr>
          </a:lstStyle>
          <a:p>
            <a:pPr>
              <a:defRPr/>
            </a:pPr>
            <a:r>
              <a:rPr lang="fi-FI"/>
              <a:t>GAT TEAM FINLAND</a:t>
            </a:r>
          </a:p>
        </p:txBody>
      </p:sp>
      <p:sp>
        <p:nvSpPr>
          <p:cNvPr id="8" name="Dian numeron paikkamerkki 7">
            <a:extLst/>
          </p:cNvPr>
          <p:cNvSpPr>
            <a:spLocks noGrp="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B71E68BC-BBBF-40A8-BFEE-03C5F5F2B187}" type="slidenum">
              <a:rPr lang="fi-FI" altLang="fi-FI"/>
              <a:pPr>
                <a:defRPr/>
              </a:pPr>
              <a:t>‹#›</a:t>
            </a:fld>
            <a:endParaRPr lang="fi-FI" altLang="fi-FI"/>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963084" y="4406902"/>
            <a:ext cx="10363200" cy="1362075"/>
          </a:xfrm>
        </p:spPr>
        <p:txBody>
          <a:bodyPr anchor="t"/>
          <a:lstStyle>
            <a:lvl1pPr algn="l">
              <a:defRPr sz="4000" b="1" cap="all"/>
            </a:lvl1pPr>
          </a:lstStyle>
          <a:p>
            <a:r>
              <a:rPr lang="fi-FI"/>
              <a:t>Muokkaa perustyylejä osoitt.</a:t>
            </a:r>
          </a:p>
        </p:txBody>
      </p:sp>
      <p:sp>
        <p:nvSpPr>
          <p:cNvPr id="3" name="Tekstin paikkamerkki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osoittamalla</a:t>
            </a:r>
          </a:p>
        </p:txBody>
      </p:sp>
      <p:sp>
        <p:nvSpPr>
          <p:cNvPr id="4" name="Alatunnisteen paikkamerkki 4">
            <a:extLst/>
          </p:cNvPr>
          <p:cNvSpPr>
            <a:spLocks noGrp="1"/>
          </p:cNvSpPr>
          <p:nvPr>
            <p:ph type="ftr" sz="quarter" idx="10"/>
          </p:nvPr>
        </p:nvSpPr>
        <p:spPr/>
        <p:txBody>
          <a:bodyPr/>
          <a:lstStyle>
            <a:lvl1pPr fontAlgn="auto">
              <a:spcBef>
                <a:spcPts val="0"/>
              </a:spcBef>
              <a:spcAft>
                <a:spcPts val="0"/>
              </a:spcAft>
              <a:defRPr>
                <a:latin typeface="Arial" pitchFamily="34" charset="0"/>
                <a:ea typeface="+mn-ea"/>
                <a:cs typeface="+mn-cs"/>
              </a:defRPr>
            </a:lvl1pPr>
          </a:lstStyle>
          <a:p>
            <a:pPr>
              <a:defRPr/>
            </a:pPr>
            <a:r>
              <a:rPr lang="fi-FI"/>
              <a:t>GAT TEAM FINLAND</a:t>
            </a:r>
          </a:p>
        </p:txBody>
      </p:sp>
      <p:sp>
        <p:nvSpPr>
          <p:cNvPr id="5" name="Päiväyksen paikkamerkki 3">
            <a:extLst/>
          </p:cNvPr>
          <p:cNvSpPr>
            <a:spLocks noGrp="1"/>
          </p:cNvSpPr>
          <p:nvPr>
            <p:ph type="dt" sz="half" idx="11"/>
          </p:nvPr>
        </p:nvSpPr>
        <p:spPr/>
        <p:txBody>
          <a:bodyPr/>
          <a:lstStyle>
            <a:lvl1pPr fontAlgn="auto">
              <a:spcBef>
                <a:spcPts val="0"/>
              </a:spcBef>
              <a:spcAft>
                <a:spcPts val="0"/>
              </a:spcAft>
              <a:defRPr>
                <a:latin typeface="Arial" pitchFamily="34" charset="0"/>
                <a:ea typeface="+mn-ea"/>
                <a:cs typeface="+mn-cs"/>
              </a:defRPr>
            </a:lvl1pPr>
          </a:lstStyle>
          <a:p>
            <a:pPr>
              <a:defRPr/>
            </a:pPr>
            <a:r>
              <a:rPr lang="en-US"/>
              <a:t>10.11.2017</a:t>
            </a:r>
            <a:endParaRPr lang="fi-FI"/>
          </a:p>
        </p:txBody>
      </p:sp>
      <p:sp>
        <p:nvSpPr>
          <p:cNvPr id="6" name="Dian numeron paikkamerkki 5">
            <a:extLst/>
          </p:cNvPr>
          <p:cNvSpPr>
            <a:spLocks noGrp="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E1DF3417-81ED-4F2D-8C84-55DA06B36275}" type="slidenum">
              <a:rPr lang="fi-FI" altLang="fi-FI"/>
              <a:pPr>
                <a:defRPr/>
              </a:pPr>
              <a:t>‹#›</a:t>
            </a:fld>
            <a:endParaRPr lang="fi-FI" altLang="fi-FI"/>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osoitt.</a:t>
            </a:r>
          </a:p>
        </p:txBody>
      </p:sp>
      <p:sp>
        <p:nvSpPr>
          <p:cNvPr id="3" name="Sisällön paikkamerkki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a:extLst/>
          </p:cNvPr>
          <p:cNvSpPr>
            <a:spLocks noGrp="1"/>
          </p:cNvSpPr>
          <p:nvPr>
            <p:ph type="ftr" sz="quarter" idx="10"/>
          </p:nvPr>
        </p:nvSpPr>
        <p:spPr/>
        <p:txBody>
          <a:bodyPr/>
          <a:lstStyle>
            <a:lvl1pPr fontAlgn="auto">
              <a:spcBef>
                <a:spcPts val="0"/>
              </a:spcBef>
              <a:spcAft>
                <a:spcPts val="0"/>
              </a:spcAft>
              <a:defRPr>
                <a:latin typeface="Arial" pitchFamily="34" charset="0"/>
                <a:ea typeface="+mn-ea"/>
                <a:cs typeface="+mn-cs"/>
              </a:defRPr>
            </a:lvl1pPr>
          </a:lstStyle>
          <a:p>
            <a:pPr>
              <a:defRPr/>
            </a:pPr>
            <a:r>
              <a:rPr lang="fi-FI"/>
              <a:t>GAT TEAM FINLAND</a:t>
            </a:r>
          </a:p>
        </p:txBody>
      </p:sp>
      <p:sp>
        <p:nvSpPr>
          <p:cNvPr id="6" name="Päiväyksen paikkamerkki 3">
            <a:extLst/>
          </p:cNvPr>
          <p:cNvSpPr>
            <a:spLocks noGrp="1"/>
          </p:cNvSpPr>
          <p:nvPr>
            <p:ph type="dt" sz="half" idx="11"/>
          </p:nvPr>
        </p:nvSpPr>
        <p:spPr/>
        <p:txBody>
          <a:bodyPr/>
          <a:lstStyle>
            <a:lvl1pPr fontAlgn="auto">
              <a:spcBef>
                <a:spcPts val="0"/>
              </a:spcBef>
              <a:spcAft>
                <a:spcPts val="0"/>
              </a:spcAft>
              <a:defRPr>
                <a:latin typeface="Arial" pitchFamily="34" charset="0"/>
                <a:ea typeface="+mn-ea"/>
                <a:cs typeface="+mn-cs"/>
              </a:defRPr>
            </a:lvl1pPr>
          </a:lstStyle>
          <a:p>
            <a:pPr>
              <a:defRPr/>
            </a:pPr>
            <a:r>
              <a:rPr lang="en-US"/>
              <a:t>10.11.2017</a:t>
            </a:r>
            <a:endParaRPr lang="fi-FI"/>
          </a:p>
        </p:txBody>
      </p:sp>
      <p:sp>
        <p:nvSpPr>
          <p:cNvPr id="7" name="Dian numeron paikkamerkki 5">
            <a:extLst/>
          </p:cNvPr>
          <p:cNvSpPr>
            <a:spLocks noGrp="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4967A27C-19CA-4064-91EC-2466DEFCD995}" type="slidenum">
              <a:rPr lang="fi-FI" altLang="fi-FI"/>
              <a:pPr>
                <a:defRPr/>
              </a:pPr>
              <a:t>‹#›</a:t>
            </a:fld>
            <a:endParaRPr lang="fi-FI" altLang="fi-FI"/>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perustyylejä osoitt.</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osoittamalla</a:t>
            </a:r>
          </a:p>
        </p:txBody>
      </p:sp>
      <p:sp>
        <p:nvSpPr>
          <p:cNvPr id="4" name="Sisällön paikkamerkk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93367"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osoittamalla</a:t>
            </a:r>
          </a:p>
        </p:txBody>
      </p:sp>
      <p:sp>
        <p:nvSpPr>
          <p:cNvPr id="6" name="Sisällön paikkamerkki 5"/>
          <p:cNvSpPr>
            <a:spLocks noGrp="1"/>
          </p:cNvSpPr>
          <p:nvPr>
            <p:ph sz="quarter" idx="4"/>
          </p:nvPr>
        </p:nvSpPr>
        <p:spPr>
          <a:xfrm>
            <a:off x="6193367"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7" name="Alatunnisteen paikkamerkki 4">
            <a:extLst/>
          </p:cNvPr>
          <p:cNvSpPr>
            <a:spLocks noGrp="1"/>
          </p:cNvSpPr>
          <p:nvPr>
            <p:ph type="ftr" sz="quarter" idx="10"/>
          </p:nvPr>
        </p:nvSpPr>
        <p:spPr/>
        <p:txBody>
          <a:bodyPr/>
          <a:lstStyle>
            <a:lvl1pPr fontAlgn="auto">
              <a:spcBef>
                <a:spcPts val="0"/>
              </a:spcBef>
              <a:spcAft>
                <a:spcPts val="0"/>
              </a:spcAft>
              <a:defRPr>
                <a:latin typeface="Arial" pitchFamily="34" charset="0"/>
                <a:ea typeface="+mn-ea"/>
                <a:cs typeface="+mn-cs"/>
              </a:defRPr>
            </a:lvl1pPr>
          </a:lstStyle>
          <a:p>
            <a:pPr>
              <a:defRPr/>
            </a:pPr>
            <a:r>
              <a:rPr lang="fi-FI"/>
              <a:t>GAT TEAM FINLAND</a:t>
            </a:r>
          </a:p>
        </p:txBody>
      </p:sp>
      <p:sp>
        <p:nvSpPr>
          <p:cNvPr id="8" name="Päiväyksen paikkamerkki 3">
            <a:extLst/>
          </p:cNvPr>
          <p:cNvSpPr>
            <a:spLocks noGrp="1"/>
          </p:cNvSpPr>
          <p:nvPr>
            <p:ph type="dt" sz="half" idx="11"/>
          </p:nvPr>
        </p:nvSpPr>
        <p:spPr/>
        <p:txBody>
          <a:bodyPr/>
          <a:lstStyle>
            <a:lvl1pPr fontAlgn="auto">
              <a:spcBef>
                <a:spcPts val="0"/>
              </a:spcBef>
              <a:spcAft>
                <a:spcPts val="0"/>
              </a:spcAft>
              <a:defRPr>
                <a:latin typeface="Arial" pitchFamily="34" charset="0"/>
                <a:ea typeface="+mn-ea"/>
                <a:cs typeface="+mn-cs"/>
              </a:defRPr>
            </a:lvl1pPr>
          </a:lstStyle>
          <a:p>
            <a:pPr>
              <a:defRPr/>
            </a:pPr>
            <a:r>
              <a:rPr lang="en-US"/>
              <a:t>10.11.2017</a:t>
            </a:r>
            <a:endParaRPr lang="fi-FI"/>
          </a:p>
        </p:txBody>
      </p:sp>
      <p:sp>
        <p:nvSpPr>
          <p:cNvPr id="9" name="Dian numeron paikkamerkki 5">
            <a:extLst/>
          </p:cNvPr>
          <p:cNvSpPr>
            <a:spLocks noGrp="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D2D1317B-070B-43A5-AE51-2676CA980183}" type="slidenum">
              <a:rPr lang="fi-FI" altLang="fi-FI"/>
              <a:pPr>
                <a:defRPr/>
              </a:pPr>
              <a:t>‹#›</a:t>
            </a:fld>
            <a:endParaRPr lang="fi-FI" alt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tsikko ja sisältö">
    <p:spTree>
      <p:nvGrpSpPr>
        <p:cNvPr id="1" name=""/>
        <p:cNvGrpSpPr/>
        <p:nvPr/>
      </p:nvGrpSpPr>
      <p:grpSpPr>
        <a:xfrm>
          <a:off x="0" y="0"/>
          <a:ext cx="0" cy="0"/>
          <a:chOff x="0" y="0"/>
          <a:chExt cx="0" cy="0"/>
        </a:xfrm>
      </p:grpSpPr>
      <p:pic>
        <p:nvPicPr>
          <p:cNvPr id="4" name="Picture 11" descr="uusi_perustpohja_yliö_pp"/>
          <p:cNvPicPr>
            <a:picLocks noChangeAspect="1" noChangeArrowheads="1"/>
          </p:cNvPicPr>
          <p:nvPr userDrawn="1"/>
        </p:nvPicPr>
        <p:blipFill>
          <a:blip r:embed="rId2"/>
          <a:srcRect b="29939"/>
          <a:stretch>
            <a:fillRect/>
          </a:stretch>
        </p:blipFill>
        <p:spPr bwMode="auto">
          <a:xfrm>
            <a:off x="-15875" y="0"/>
            <a:ext cx="12214225" cy="742950"/>
          </a:xfrm>
          <a:prstGeom prst="rect">
            <a:avLst/>
          </a:prstGeom>
          <a:noFill/>
          <a:ln w="9525">
            <a:noFill/>
            <a:miter lim="800000"/>
            <a:headEnd/>
            <a:tailEnd/>
          </a:ln>
        </p:spPr>
      </p:pic>
      <p:sp>
        <p:nvSpPr>
          <p:cNvPr id="5" name="Suorakulmio 4">
            <a:extLst/>
          </p:cNvPr>
          <p:cNvSpPr/>
          <p:nvPr userDrawn="1"/>
        </p:nvSpPr>
        <p:spPr>
          <a:xfrm>
            <a:off x="6350" y="6488113"/>
            <a:ext cx="12192000" cy="1127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a:solidFill>
                <a:prstClr val="white"/>
              </a:solidFill>
            </a:endParaRPr>
          </a:p>
        </p:txBody>
      </p:sp>
      <p:sp>
        <p:nvSpPr>
          <p:cNvPr id="3" name="Sisällön paikkamerkki 2"/>
          <p:cNvSpPr>
            <a:spLocks noGrp="1"/>
          </p:cNvSpPr>
          <p:nvPr>
            <p:ph idx="1"/>
          </p:nvPr>
        </p:nvSpPr>
        <p:spPr/>
        <p:txBody>
          <a:body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9" name="Otsikko 8">
            <a:extLst/>
          </p:cNvPr>
          <p:cNvSpPr>
            <a:spLocks noGrp="1"/>
          </p:cNvSpPr>
          <p:nvPr>
            <p:ph type="title"/>
          </p:nvPr>
        </p:nvSpPr>
        <p:spPr/>
        <p:txBody>
          <a:bodyPr/>
          <a:lstStyle/>
          <a:p>
            <a:r>
              <a:rPr lang="fi-FI"/>
              <a:t>Muokkaa ots. perustyyl. napsautt.</a:t>
            </a:r>
            <a:endParaRPr lang="en-GB"/>
          </a:p>
        </p:txBody>
      </p:sp>
      <p:sp>
        <p:nvSpPr>
          <p:cNvPr id="6" name="Päivämäärän paikkamerkki 5">
            <a:extLst/>
          </p:cNvPr>
          <p:cNvSpPr>
            <a:spLocks noGrp="1"/>
          </p:cNvSpPr>
          <p:nvPr>
            <p:ph type="dt" sz="half" idx="10"/>
          </p:nvPr>
        </p:nvSpPr>
        <p:spPr/>
        <p:txBody>
          <a:bodyPr/>
          <a:lstStyle>
            <a:lvl1pPr fontAlgn="auto">
              <a:spcBef>
                <a:spcPts val="0"/>
              </a:spcBef>
              <a:spcAft>
                <a:spcPts val="0"/>
              </a:spcAft>
              <a:defRPr>
                <a:latin typeface="Arial" pitchFamily="34" charset="0"/>
                <a:ea typeface="+mn-ea"/>
                <a:cs typeface="+mn-cs"/>
              </a:defRPr>
            </a:lvl1pPr>
          </a:lstStyle>
          <a:p>
            <a:pPr>
              <a:defRPr/>
            </a:pPr>
            <a:r>
              <a:rPr lang="en-US"/>
              <a:t>10.11.2017</a:t>
            </a:r>
            <a:endParaRPr lang="fi-FI"/>
          </a:p>
        </p:txBody>
      </p:sp>
      <p:sp>
        <p:nvSpPr>
          <p:cNvPr id="7" name="Alatunnisteen paikkamerkki 6">
            <a:extLst/>
          </p:cNvPr>
          <p:cNvSpPr>
            <a:spLocks noGrp="1"/>
          </p:cNvSpPr>
          <p:nvPr>
            <p:ph type="ftr" sz="quarter" idx="11"/>
          </p:nvPr>
        </p:nvSpPr>
        <p:spPr/>
        <p:txBody>
          <a:bodyPr/>
          <a:lstStyle>
            <a:lvl1pPr fontAlgn="auto">
              <a:spcBef>
                <a:spcPts val="0"/>
              </a:spcBef>
              <a:spcAft>
                <a:spcPts val="0"/>
              </a:spcAft>
              <a:defRPr>
                <a:latin typeface="Arial" pitchFamily="34" charset="0"/>
                <a:ea typeface="+mn-ea"/>
                <a:cs typeface="+mn-cs"/>
              </a:defRPr>
            </a:lvl1pPr>
          </a:lstStyle>
          <a:p>
            <a:pPr>
              <a:defRPr/>
            </a:pPr>
            <a:r>
              <a:rPr lang="fi-FI"/>
              <a:t>GAT TEAM FINLAND</a:t>
            </a:r>
          </a:p>
        </p:txBody>
      </p:sp>
      <p:sp>
        <p:nvSpPr>
          <p:cNvPr id="8" name="Dian numeron paikkamerkki 7">
            <a:extLst/>
          </p:cNvPr>
          <p:cNvSpPr>
            <a:spLocks noGrp="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69612109-7E3E-4052-A83C-825820730984}" type="slidenum">
              <a:rPr lang="fi-FI" altLang="fi-FI"/>
              <a:pPr>
                <a:defRPr/>
              </a:pPr>
              <a:t>‹#›</a:t>
            </a:fld>
            <a:endParaRPr lang="fi-FI" altLang="fi-FI"/>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osoitt.</a:t>
            </a:r>
          </a:p>
        </p:txBody>
      </p:sp>
      <p:sp>
        <p:nvSpPr>
          <p:cNvPr id="3" name="Alatunnisteen paikkamerkki 4">
            <a:extLst/>
          </p:cNvPr>
          <p:cNvSpPr>
            <a:spLocks noGrp="1"/>
          </p:cNvSpPr>
          <p:nvPr>
            <p:ph type="ftr" sz="quarter" idx="10"/>
          </p:nvPr>
        </p:nvSpPr>
        <p:spPr/>
        <p:txBody>
          <a:bodyPr/>
          <a:lstStyle>
            <a:lvl1pPr fontAlgn="auto">
              <a:spcBef>
                <a:spcPts val="0"/>
              </a:spcBef>
              <a:spcAft>
                <a:spcPts val="0"/>
              </a:spcAft>
              <a:defRPr>
                <a:latin typeface="Arial" pitchFamily="34" charset="0"/>
                <a:ea typeface="+mn-ea"/>
                <a:cs typeface="+mn-cs"/>
              </a:defRPr>
            </a:lvl1pPr>
          </a:lstStyle>
          <a:p>
            <a:pPr>
              <a:defRPr/>
            </a:pPr>
            <a:r>
              <a:rPr lang="fi-FI"/>
              <a:t>GAT TEAM FINLAND</a:t>
            </a:r>
          </a:p>
        </p:txBody>
      </p:sp>
      <p:sp>
        <p:nvSpPr>
          <p:cNvPr id="4" name="Päiväyksen paikkamerkki 3">
            <a:extLst/>
          </p:cNvPr>
          <p:cNvSpPr>
            <a:spLocks noGrp="1"/>
          </p:cNvSpPr>
          <p:nvPr>
            <p:ph type="dt" sz="half" idx="11"/>
          </p:nvPr>
        </p:nvSpPr>
        <p:spPr/>
        <p:txBody>
          <a:bodyPr/>
          <a:lstStyle>
            <a:lvl1pPr fontAlgn="auto">
              <a:spcBef>
                <a:spcPts val="0"/>
              </a:spcBef>
              <a:spcAft>
                <a:spcPts val="0"/>
              </a:spcAft>
              <a:defRPr>
                <a:latin typeface="Arial" pitchFamily="34" charset="0"/>
                <a:ea typeface="+mn-ea"/>
                <a:cs typeface="+mn-cs"/>
              </a:defRPr>
            </a:lvl1pPr>
          </a:lstStyle>
          <a:p>
            <a:pPr>
              <a:defRPr/>
            </a:pPr>
            <a:r>
              <a:rPr lang="en-US"/>
              <a:t>10.11.2017</a:t>
            </a:r>
            <a:endParaRPr lang="fi-FI"/>
          </a:p>
        </p:txBody>
      </p:sp>
      <p:sp>
        <p:nvSpPr>
          <p:cNvPr id="5" name="Dian numeron paikkamerkki 5">
            <a:extLst/>
          </p:cNvPr>
          <p:cNvSpPr>
            <a:spLocks noGrp="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617B8F03-D2E9-4AB9-9BA5-CC30ED42D47D}" type="slidenum">
              <a:rPr lang="fi-FI" altLang="fi-FI"/>
              <a:pPr>
                <a:defRPr/>
              </a:pPr>
              <a:t>‹#›</a:t>
            </a:fld>
            <a:endParaRPr lang="fi-FI" altLang="fi-FI"/>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Alatunnisteen paikkamerkki 4">
            <a:extLst/>
          </p:cNvPr>
          <p:cNvSpPr>
            <a:spLocks noGrp="1"/>
          </p:cNvSpPr>
          <p:nvPr>
            <p:ph type="ftr" sz="quarter" idx="10"/>
          </p:nvPr>
        </p:nvSpPr>
        <p:spPr/>
        <p:txBody>
          <a:bodyPr/>
          <a:lstStyle>
            <a:lvl1pPr fontAlgn="auto">
              <a:spcBef>
                <a:spcPts val="0"/>
              </a:spcBef>
              <a:spcAft>
                <a:spcPts val="0"/>
              </a:spcAft>
              <a:defRPr>
                <a:latin typeface="Arial" pitchFamily="34" charset="0"/>
                <a:ea typeface="+mn-ea"/>
                <a:cs typeface="+mn-cs"/>
              </a:defRPr>
            </a:lvl1pPr>
          </a:lstStyle>
          <a:p>
            <a:pPr>
              <a:defRPr/>
            </a:pPr>
            <a:r>
              <a:rPr lang="fi-FI"/>
              <a:t>GAT TEAM FINLAND</a:t>
            </a:r>
          </a:p>
        </p:txBody>
      </p:sp>
      <p:sp>
        <p:nvSpPr>
          <p:cNvPr id="3" name="Päiväyksen paikkamerkki 3">
            <a:extLst/>
          </p:cNvPr>
          <p:cNvSpPr>
            <a:spLocks noGrp="1"/>
          </p:cNvSpPr>
          <p:nvPr>
            <p:ph type="dt" sz="half" idx="11"/>
          </p:nvPr>
        </p:nvSpPr>
        <p:spPr/>
        <p:txBody>
          <a:bodyPr/>
          <a:lstStyle>
            <a:lvl1pPr fontAlgn="auto">
              <a:spcBef>
                <a:spcPts val="0"/>
              </a:spcBef>
              <a:spcAft>
                <a:spcPts val="0"/>
              </a:spcAft>
              <a:defRPr>
                <a:latin typeface="Arial" pitchFamily="34" charset="0"/>
                <a:ea typeface="+mn-ea"/>
                <a:cs typeface="+mn-cs"/>
              </a:defRPr>
            </a:lvl1pPr>
          </a:lstStyle>
          <a:p>
            <a:pPr>
              <a:defRPr/>
            </a:pPr>
            <a:r>
              <a:rPr lang="en-US"/>
              <a:t>10.11.2017</a:t>
            </a:r>
            <a:endParaRPr lang="fi-FI"/>
          </a:p>
        </p:txBody>
      </p:sp>
      <p:sp>
        <p:nvSpPr>
          <p:cNvPr id="4" name="Dian numeron paikkamerkki 5">
            <a:extLst/>
          </p:cNvPr>
          <p:cNvSpPr>
            <a:spLocks noGrp="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F9DCDA92-428F-4176-B92D-F303594BDED7}" type="slidenum">
              <a:rPr lang="fi-FI" altLang="fi-FI"/>
              <a:pPr>
                <a:defRPr/>
              </a:pPr>
              <a:t>‹#›</a:t>
            </a:fld>
            <a:endParaRPr lang="fi-FI" altLang="fi-FI"/>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09600" y="273050"/>
            <a:ext cx="4011084" cy="1162050"/>
          </a:xfrm>
        </p:spPr>
        <p:txBody>
          <a:bodyPr anchor="b"/>
          <a:lstStyle>
            <a:lvl1pPr algn="l">
              <a:defRPr sz="2000" b="1"/>
            </a:lvl1pPr>
          </a:lstStyle>
          <a:p>
            <a:r>
              <a:rPr lang="fi-FI"/>
              <a:t>Muokkaa perustyylejä osoitt.</a:t>
            </a:r>
          </a:p>
        </p:txBody>
      </p:sp>
      <p:sp>
        <p:nvSpPr>
          <p:cNvPr id="3" name="Sisällön paikkamerkki 2"/>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609600"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osoittamalla</a:t>
            </a:r>
          </a:p>
        </p:txBody>
      </p:sp>
      <p:sp>
        <p:nvSpPr>
          <p:cNvPr id="5" name="Alatunnisteen paikkamerkki 4">
            <a:extLst/>
          </p:cNvPr>
          <p:cNvSpPr>
            <a:spLocks noGrp="1"/>
          </p:cNvSpPr>
          <p:nvPr>
            <p:ph type="ftr" sz="quarter" idx="10"/>
          </p:nvPr>
        </p:nvSpPr>
        <p:spPr/>
        <p:txBody>
          <a:bodyPr/>
          <a:lstStyle>
            <a:lvl1pPr fontAlgn="auto">
              <a:spcBef>
                <a:spcPts val="0"/>
              </a:spcBef>
              <a:spcAft>
                <a:spcPts val="0"/>
              </a:spcAft>
              <a:defRPr>
                <a:latin typeface="Arial" pitchFamily="34" charset="0"/>
                <a:ea typeface="+mn-ea"/>
                <a:cs typeface="+mn-cs"/>
              </a:defRPr>
            </a:lvl1pPr>
          </a:lstStyle>
          <a:p>
            <a:pPr>
              <a:defRPr/>
            </a:pPr>
            <a:r>
              <a:rPr lang="fi-FI"/>
              <a:t>GAT TEAM FINLAND</a:t>
            </a:r>
          </a:p>
        </p:txBody>
      </p:sp>
      <p:sp>
        <p:nvSpPr>
          <p:cNvPr id="6" name="Päiväyksen paikkamerkki 3">
            <a:extLst/>
          </p:cNvPr>
          <p:cNvSpPr>
            <a:spLocks noGrp="1"/>
          </p:cNvSpPr>
          <p:nvPr>
            <p:ph type="dt" sz="half" idx="11"/>
          </p:nvPr>
        </p:nvSpPr>
        <p:spPr/>
        <p:txBody>
          <a:bodyPr/>
          <a:lstStyle>
            <a:lvl1pPr fontAlgn="auto">
              <a:spcBef>
                <a:spcPts val="0"/>
              </a:spcBef>
              <a:spcAft>
                <a:spcPts val="0"/>
              </a:spcAft>
              <a:defRPr>
                <a:latin typeface="Arial" pitchFamily="34" charset="0"/>
                <a:ea typeface="+mn-ea"/>
                <a:cs typeface="+mn-cs"/>
              </a:defRPr>
            </a:lvl1pPr>
          </a:lstStyle>
          <a:p>
            <a:pPr>
              <a:defRPr/>
            </a:pPr>
            <a:r>
              <a:rPr lang="en-US"/>
              <a:t>10.11.2017</a:t>
            </a:r>
            <a:endParaRPr lang="fi-FI"/>
          </a:p>
        </p:txBody>
      </p:sp>
      <p:sp>
        <p:nvSpPr>
          <p:cNvPr id="7" name="Dian numeron paikkamerkki 5">
            <a:extLst/>
          </p:cNvPr>
          <p:cNvSpPr>
            <a:spLocks noGrp="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D20D0005-8A59-4EE1-B33E-9A936B36ACD9}" type="slidenum">
              <a:rPr lang="fi-FI" altLang="fi-FI"/>
              <a:pPr>
                <a:defRPr/>
              </a:pPr>
              <a:t>‹#›</a:t>
            </a:fld>
            <a:endParaRPr lang="fi-FI" altLang="fi-FI"/>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389717" y="4800600"/>
            <a:ext cx="7315200" cy="566738"/>
          </a:xfrm>
        </p:spPr>
        <p:txBody>
          <a:bodyPr anchor="b"/>
          <a:lstStyle>
            <a:lvl1pPr algn="l">
              <a:defRPr sz="2000" b="1"/>
            </a:lvl1pPr>
          </a:lstStyle>
          <a:p>
            <a:r>
              <a:rPr lang="fi-FI"/>
              <a:t>Muokkaa perustyylejä osoitt.</a:t>
            </a:r>
          </a:p>
        </p:txBody>
      </p:sp>
      <p:sp>
        <p:nvSpPr>
          <p:cNvPr id="3" name="Kuvan paikkamerkki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osoittamalla</a:t>
            </a:r>
          </a:p>
        </p:txBody>
      </p:sp>
      <p:sp>
        <p:nvSpPr>
          <p:cNvPr id="5" name="Alatunnisteen paikkamerkki 4">
            <a:extLst/>
          </p:cNvPr>
          <p:cNvSpPr>
            <a:spLocks noGrp="1"/>
          </p:cNvSpPr>
          <p:nvPr>
            <p:ph type="ftr" sz="quarter" idx="10"/>
          </p:nvPr>
        </p:nvSpPr>
        <p:spPr/>
        <p:txBody>
          <a:bodyPr/>
          <a:lstStyle>
            <a:lvl1pPr fontAlgn="auto">
              <a:spcBef>
                <a:spcPts val="0"/>
              </a:spcBef>
              <a:spcAft>
                <a:spcPts val="0"/>
              </a:spcAft>
              <a:defRPr>
                <a:latin typeface="Arial" pitchFamily="34" charset="0"/>
                <a:ea typeface="+mn-ea"/>
                <a:cs typeface="+mn-cs"/>
              </a:defRPr>
            </a:lvl1pPr>
          </a:lstStyle>
          <a:p>
            <a:pPr>
              <a:defRPr/>
            </a:pPr>
            <a:r>
              <a:rPr lang="fi-FI"/>
              <a:t>GAT TEAM FINLAND</a:t>
            </a:r>
          </a:p>
        </p:txBody>
      </p:sp>
      <p:sp>
        <p:nvSpPr>
          <p:cNvPr id="6" name="Päiväyksen paikkamerkki 3">
            <a:extLst/>
          </p:cNvPr>
          <p:cNvSpPr>
            <a:spLocks noGrp="1"/>
          </p:cNvSpPr>
          <p:nvPr>
            <p:ph type="dt" sz="half" idx="11"/>
          </p:nvPr>
        </p:nvSpPr>
        <p:spPr/>
        <p:txBody>
          <a:bodyPr/>
          <a:lstStyle>
            <a:lvl1pPr fontAlgn="auto">
              <a:spcBef>
                <a:spcPts val="0"/>
              </a:spcBef>
              <a:spcAft>
                <a:spcPts val="0"/>
              </a:spcAft>
              <a:defRPr>
                <a:latin typeface="Arial" pitchFamily="34" charset="0"/>
                <a:ea typeface="+mn-ea"/>
                <a:cs typeface="+mn-cs"/>
              </a:defRPr>
            </a:lvl1pPr>
          </a:lstStyle>
          <a:p>
            <a:pPr>
              <a:defRPr/>
            </a:pPr>
            <a:r>
              <a:rPr lang="en-US"/>
              <a:t>10.11.2017</a:t>
            </a:r>
            <a:endParaRPr lang="fi-FI"/>
          </a:p>
        </p:txBody>
      </p:sp>
      <p:sp>
        <p:nvSpPr>
          <p:cNvPr id="7" name="Dian numeron paikkamerkki 5">
            <a:extLst/>
          </p:cNvPr>
          <p:cNvSpPr>
            <a:spLocks noGrp="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AA6B1D22-4A2D-4AC6-8855-4AC94519BE52}" type="slidenum">
              <a:rPr lang="fi-FI" altLang="fi-FI"/>
              <a:pPr>
                <a:defRPr/>
              </a:pPr>
              <a:t>‹#›</a:t>
            </a:fld>
            <a:endParaRPr lang="fi-FI" altLang="fi-FI"/>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osoitt.</a:t>
            </a:r>
          </a:p>
        </p:txBody>
      </p:sp>
      <p:sp>
        <p:nvSpPr>
          <p:cNvPr id="3" name="Pystysuoran tekstin paikkamerkki 2"/>
          <p:cNvSpPr>
            <a:spLocks noGrp="1"/>
          </p:cNvSpPr>
          <p:nvPr>
            <p:ph type="body" orient="vert" idx="1"/>
          </p:nvPr>
        </p:nvSpPr>
        <p:spPr/>
        <p:txBody>
          <a:bodyPr vert="eaVert"/>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4" name="Alatunnisteen paikkamerkki 4">
            <a:extLst/>
          </p:cNvPr>
          <p:cNvSpPr>
            <a:spLocks noGrp="1"/>
          </p:cNvSpPr>
          <p:nvPr>
            <p:ph type="ftr" sz="quarter" idx="10"/>
          </p:nvPr>
        </p:nvSpPr>
        <p:spPr/>
        <p:txBody>
          <a:bodyPr/>
          <a:lstStyle>
            <a:lvl1pPr fontAlgn="auto">
              <a:spcBef>
                <a:spcPts val="0"/>
              </a:spcBef>
              <a:spcAft>
                <a:spcPts val="0"/>
              </a:spcAft>
              <a:defRPr>
                <a:latin typeface="Arial" pitchFamily="34" charset="0"/>
                <a:ea typeface="+mn-ea"/>
                <a:cs typeface="+mn-cs"/>
              </a:defRPr>
            </a:lvl1pPr>
          </a:lstStyle>
          <a:p>
            <a:pPr>
              <a:defRPr/>
            </a:pPr>
            <a:r>
              <a:rPr lang="fi-FI"/>
              <a:t>GAT TEAM FINLAND</a:t>
            </a:r>
          </a:p>
        </p:txBody>
      </p:sp>
      <p:sp>
        <p:nvSpPr>
          <p:cNvPr id="5" name="Päiväyksen paikkamerkki 3">
            <a:extLst/>
          </p:cNvPr>
          <p:cNvSpPr>
            <a:spLocks noGrp="1"/>
          </p:cNvSpPr>
          <p:nvPr>
            <p:ph type="dt" sz="half" idx="11"/>
          </p:nvPr>
        </p:nvSpPr>
        <p:spPr/>
        <p:txBody>
          <a:bodyPr/>
          <a:lstStyle>
            <a:lvl1pPr fontAlgn="auto">
              <a:spcBef>
                <a:spcPts val="0"/>
              </a:spcBef>
              <a:spcAft>
                <a:spcPts val="0"/>
              </a:spcAft>
              <a:defRPr>
                <a:latin typeface="Arial" pitchFamily="34" charset="0"/>
                <a:ea typeface="+mn-ea"/>
                <a:cs typeface="+mn-cs"/>
              </a:defRPr>
            </a:lvl1pPr>
          </a:lstStyle>
          <a:p>
            <a:pPr>
              <a:defRPr/>
            </a:pPr>
            <a:r>
              <a:rPr lang="en-US"/>
              <a:t>10.11.2017</a:t>
            </a:r>
            <a:endParaRPr lang="fi-FI"/>
          </a:p>
        </p:txBody>
      </p:sp>
      <p:sp>
        <p:nvSpPr>
          <p:cNvPr id="6" name="Dian numeron paikkamerkki 5">
            <a:extLst/>
          </p:cNvPr>
          <p:cNvSpPr>
            <a:spLocks noGrp="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7F419200-0EE0-4B63-864E-1394BF59606E}" type="slidenum">
              <a:rPr lang="fi-FI" altLang="fi-FI"/>
              <a:pPr>
                <a:defRPr/>
              </a:pPr>
              <a:t>‹#›</a:t>
            </a:fld>
            <a:endParaRPr lang="fi-FI" altLang="fi-FI"/>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8839200" y="274640"/>
            <a:ext cx="2743200" cy="5851525"/>
          </a:xfrm>
        </p:spPr>
        <p:txBody>
          <a:bodyPr vert="eaVert"/>
          <a:lstStyle/>
          <a:p>
            <a:r>
              <a:rPr lang="fi-FI"/>
              <a:t>Muokkaa perustyylejä osoitt.</a:t>
            </a:r>
          </a:p>
        </p:txBody>
      </p:sp>
      <p:sp>
        <p:nvSpPr>
          <p:cNvPr id="3" name="Pystysuoran tekstin paikkamerkki 2"/>
          <p:cNvSpPr>
            <a:spLocks noGrp="1"/>
          </p:cNvSpPr>
          <p:nvPr>
            <p:ph type="body" orient="vert" idx="1"/>
          </p:nvPr>
        </p:nvSpPr>
        <p:spPr>
          <a:xfrm>
            <a:off x="609600" y="274640"/>
            <a:ext cx="8026400" cy="5851525"/>
          </a:xfrm>
        </p:spPr>
        <p:txBody>
          <a:bodyPr vert="eaVert"/>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4" name="Alatunnisteen paikkamerkki 4">
            <a:extLst/>
          </p:cNvPr>
          <p:cNvSpPr>
            <a:spLocks noGrp="1"/>
          </p:cNvSpPr>
          <p:nvPr>
            <p:ph type="ftr" sz="quarter" idx="10"/>
          </p:nvPr>
        </p:nvSpPr>
        <p:spPr/>
        <p:txBody>
          <a:bodyPr/>
          <a:lstStyle>
            <a:lvl1pPr fontAlgn="auto">
              <a:spcBef>
                <a:spcPts val="0"/>
              </a:spcBef>
              <a:spcAft>
                <a:spcPts val="0"/>
              </a:spcAft>
              <a:defRPr>
                <a:latin typeface="Arial" pitchFamily="34" charset="0"/>
                <a:ea typeface="+mn-ea"/>
                <a:cs typeface="+mn-cs"/>
              </a:defRPr>
            </a:lvl1pPr>
          </a:lstStyle>
          <a:p>
            <a:pPr>
              <a:defRPr/>
            </a:pPr>
            <a:r>
              <a:rPr lang="fi-FI"/>
              <a:t>GAT TEAM FINLAND</a:t>
            </a:r>
          </a:p>
        </p:txBody>
      </p:sp>
      <p:sp>
        <p:nvSpPr>
          <p:cNvPr id="5" name="Päiväyksen paikkamerkki 3">
            <a:extLst/>
          </p:cNvPr>
          <p:cNvSpPr>
            <a:spLocks noGrp="1"/>
          </p:cNvSpPr>
          <p:nvPr>
            <p:ph type="dt" sz="half" idx="11"/>
          </p:nvPr>
        </p:nvSpPr>
        <p:spPr/>
        <p:txBody>
          <a:bodyPr/>
          <a:lstStyle>
            <a:lvl1pPr fontAlgn="auto">
              <a:spcBef>
                <a:spcPts val="0"/>
              </a:spcBef>
              <a:spcAft>
                <a:spcPts val="0"/>
              </a:spcAft>
              <a:defRPr>
                <a:latin typeface="Arial" pitchFamily="34" charset="0"/>
                <a:ea typeface="+mn-ea"/>
                <a:cs typeface="+mn-cs"/>
              </a:defRPr>
            </a:lvl1pPr>
          </a:lstStyle>
          <a:p>
            <a:pPr>
              <a:defRPr/>
            </a:pPr>
            <a:r>
              <a:rPr lang="en-US"/>
              <a:t>10.11.2017</a:t>
            </a:r>
            <a:endParaRPr lang="fi-FI"/>
          </a:p>
        </p:txBody>
      </p:sp>
      <p:sp>
        <p:nvSpPr>
          <p:cNvPr id="6" name="Dian numeron paikkamerkki 5">
            <a:extLst/>
          </p:cNvPr>
          <p:cNvSpPr>
            <a:spLocks noGrp="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76887D5F-57EC-4AD6-A9B5-05697CC404DF}" type="slidenum">
              <a:rPr lang="fi-FI" altLang="fi-FI"/>
              <a:pPr>
                <a:defRPr/>
              </a:pPr>
              <a:t>‹#›</a:t>
            </a:fld>
            <a:endParaRPr lang="fi-FI" altLang="fi-FI"/>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11379200" cy="4572000"/>
          </a:xfrm>
        </p:spPr>
        <p:txBody>
          <a:bodyPr/>
          <a:lstStyle>
            <a:lvl1pPr marL="230188" indent="-230188">
              <a:defRPr sz="1800">
                <a:solidFill>
                  <a:schemeClr val="tx1">
                    <a:lumMod val="65000"/>
                    <a:lumOff val="35000"/>
                  </a:schemeClr>
                </a:solidFill>
              </a:defRPr>
            </a:lvl1pPr>
            <a:lvl2pPr marL="684213" indent="-227013">
              <a:defRPr sz="1800">
                <a:solidFill>
                  <a:schemeClr val="tx1">
                    <a:lumMod val="65000"/>
                    <a:lumOff val="35000"/>
                  </a:schemeClr>
                </a:solidFill>
              </a:defRPr>
            </a:lvl2pPr>
            <a:lvl3pPr marL="1144588" indent="-230188">
              <a:tabLst/>
              <a:defRPr sz="1800">
                <a:solidFill>
                  <a:schemeClr val="tx1">
                    <a:lumMod val="65000"/>
                    <a:lumOff val="35000"/>
                  </a:schemeClr>
                </a:solidFill>
              </a:defRPr>
            </a:lvl3pPr>
            <a:lvl4pPr marL="1598613" indent="-227013">
              <a:defRPr sz="1800">
                <a:solidFill>
                  <a:schemeClr val="tx1">
                    <a:lumMod val="65000"/>
                    <a:lumOff val="35000"/>
                  </a:schemeClr>
                </a:solidFill>
              </a:defRPr>
            </a:lvl4pPr>
            <a:lvl5pPr marL="2058988" indent="-230188">
              <a:defRPr sz="18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304800" y="228600"/>
            <a:ext cx="10871200" cy="457200"/>
          </a:xfrm>
        </p:spPr>
        <p:txBody>
          <a:bodyPr/>
          <a:lstStyle>
            <a:lvl1pPr>
              <a:defRPr b="1"/>
            </a:lvl1pPr>
          </a:lstStyle>
          <a:p>
            <a:r>
              <a:rPr lang="en-US"/>
              <a:t>Click to edit Master title style</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Custom Layout">
    <p:bg>
      <p:bgPr>
        <a:solidFill>
          <a:schemeClr val="bg1">
            <a:lumMod val="95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4" name="Suorakulmio 3">
            <a:extLst/>
          </p:cNvPr>
          <p:cNvSpPr/>
          <p:nvPr userDrawn="1"/>
        </p:nvSpPr>
        <p:spPr>
          <a:xfrm>
            <a:off x="6350" y="6488113"/>
            <a:ext cx="12192000" cy="1127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a:solidFill>
                <a:prstClr val="white"/>
              </a:solidFill>
            </a:endParaRPr>
          </a:p>
        </p:txBody>
      </p:sp>
      <p:pic>
        <p:nvPicPr>
          <p:cNvPr id="5" name="Kuva 16" descr="pp_yliö_perustyyli_200.jpg"/>
          <p:cNvPicPr>
            <a:picLocks noChangeAspect="1"/>
          </p:cNvPicPr>
          <p:nvPr userDrawn="1"/>
        </p:nvPicPr>
        <p:blipFill>
          <a:blip r:embed="rId2"/>
          <a:srcRect/>
          <a:stretch>
            <a:fillRect/>
          </a:stretch>
        </p:blipFill>
        <p:spPr bwMode="auto">
          <a:xfrm>
            <a:off x="0" y="0"/>
            <a:ext cx="12198350" cy="1038225"/>
          </a:xfrm>
          <a:prstGeom prst="rect">
            <a:avLst/>
          </a:prstGeom>
          <a:noFill/>
          <a:ln w="9525">
            <a:noFill/>
            <a:miter lim="800000"/>
            <a:headEnd/>
            <a:tailEnd/>
          </a:ln>
        </p:spPr>
      </p:pic>
      <p:pic>
        <p:nvPicPr>
          <p:cNvPr id="6" name="Kuva 9" descr="leijona.jpg"/>
          <p:cNvPicPr>
            <a:picLocks noChangeAspect="1"/>
          </p:cNvPicPr>
          <p:nvPr userDrawn="1"/>
        </p:nvPicPr>
        <p:blipFill>
          <a:blip r:embed="rId3"/>
          <a:srcRect r="50191"/>
          <a:stretch>
            <a:fillRect/>
          </a:stretch>
        </p:blipFill>
        <p:spPr bwMode="auto">
          <a:xfrm>
            <a:off x="8761413" y="1185863"/>
            <a:ext cx="3430587" cy="4906962"/>
          </a:xfrm>
          <a:prstGeom prst="rect">
            <a:avLst/>
          </a:prstGeom>
          <a:noFill/>
          <a:ln w="9525">
            <a:noFill/>
            <a:miter lim="800000"/>
            <a:headEnd/>
            <a:tailEnd/>
          </a:ln>
        </p:spPr>
      </p:pic>
      <p:sp>
        <p:nvSpPr>
          <p:cNvPr id="7" name="Tekstiruutu 14">
            <a:extLst/>
          </p:cNvPr>
          <p:cNvSpPr txBox="1">
            <a:spLocks noChangeArrowheads="1"/>
          </p:cNvSpPr>
          <p:nvPr userDrawn="1"/>
        </p:nvSpPr>
        <p:spPr bwMode="auto">
          <a:xfrm>
            <a:off x="1139825" y="247650"/>
            <a:ext cx="6135688" cy="569913"/>
          </a:xfrm>
          <a:prstGeom prst="rect">
            <a:avLst/>
          </a:prstGeom>
          <a:noFill/>
          <a:ln>
            <a:noFill/>
          </a:ln>
          <a:extLst/>
        </p:spPr>
        <p:txBody>
          <a:bodyPr>
            <a:spAutoFit/>
          </a:bodyPr>
          <a:lstStyle>
            <a:lvl1pPr marL="342900" indent="-342900" eaLnBrk="0" hangingPunct="0">
              <a:defRPr>
                <a:solidFill>
                  <a:schemeClr val="tx1"/>
                </a:solidFill>
                <a:latin typeface="Arial" charset="0"/>
                <a:ea typeface="Geneva" pitchFamily="48" charset="-128"/>
              </a:defRPr>
            </a:lvl1pPr>
            <a:lvl2pPr marL="742950" indent="-285750" eaLnBrk="0" hangingPunct="0">
              <a:defRPr>
                <a:solidFill>
                  <a:schemeClr val="tx1"/>
                </a:solidFill>
                <a:latin typeface="Arial" charset="0"/>
                <a:ea typeface="Geneva" pitchFamily="48" charset="-128"/>
              </a:defRPr>
            </a:lvl2pPr>
            <a:lvl3pPr marL="1143000" indent="-228600" eaLnBrk="0" hangingPunct="0">
              <a:defRPr>
                <a:solidFill>
                  <a:schemeClr val="tx1"/>
                </a:solidFill>
                <a:latin typeface="Arial" charset="0"/>
                <a:ea typeface="Geneva" pitchFamily="48" charset="-128"/>
              </a:defRPr>
            </a:lvl3pPr>
            <a:lvl4pPr eaLnBrk="0" hangingPunct="0">
              <a:defRPr>
                <a:solidFill>
                  <a:schemeClr val="tx1"/>
                </a:solidFill>
                <a:latin typeface="Arial" charset="0"/>
                <a:ea typeface="Geneva" pitchFamily="48" charset="-128"/>
              </a:defRPr>
            </a:lvl4pPr>
            <a:lvl5pPr marL="2057400" indent="-228600" eaLnBrk="0" hangingPunct="0">
              <a:defRPr>
                <a:solidFill>
                  <a:schemeClr val="tx1"/>
                </a:solidFill>
                <a:latin typeface="Arial" charset="0"/>
                <a:ea typeface="Geneva" pitchFamily="48" charset="-128"/>
              </a:defRPr>
            </a:lvl5pPr>
            <a:lvl6pPr marL="2514600" indent="-228600" defTabSz="457200" eaLnBrk="0" fontAlgn="base" hangingPunct="0">
              <a:spcBef>
                <a:spcPct val="0"/>
              </a:spcBef>
              <a:spcAft>
                <a:spcPct val="0"/>
              </a:spcAft>
              <a:defRPr>
                <a:solidFill>
                  <a:schemeClr val="tx1"/>
                </a:solidFill>
                <a:latin typeface="Arial" charset="0"/>
                <a:ea typeface="Geneva" pitchFamily="48" charset="-128"/>
              </a:defRPr>
            </a:lvl6pPr>
            <a:lvl7pPr marL="2971800" indent="-228600" defTabSz="457200" eaLnBrk="0" fontAlgn="base" hangingPunct="0">
              <a:spcBef>
                <a:spcPct val="0"/>
              </a:spcBef>
              <a:spcAft>
                <a:spcPct val="0"/>
              </a:spcAft>
              <a:defRPr>
                <a:solidFill>
                  <a:schemeClr val="tx1"/>
                </a:solidFill>
                <a:latin typeface="Arial" charset="0"/>
                <a:ea typeface="Geneva" pitchFamily="48" charset="-128"/>
              </a:defRPr>
            </a:lvl7pPr>
            <a:lvl8pPr marL="3429000" indent="-228600" defTabSz="457200" eaLnBrk="0" fontAlgn="base" hangingPunct="0">
              <a:spcBef>
                <a:spcPct val="0"/>
              </a:spcBef>
              <a:spcAft>
                <a:spcPct val="0"/>
              </a:spcAft>
              <a:defRPr>
                <a:solidFill>
                  <a:schemeClr val="tx1"/>
                </a:solidFill>
                <a:latin typeface="Arial" charset="0"/>
                <a:ea typeface="Geneva" pitchFamily="48" charset="-128"/>
              </a:defRPr>
            </a:lvl8pPr>
            <a:lvl9pPr marL="3886200" indent="-228600" defTabSz="457200" eaLnBrk="0" fontAlgn="base" hangingPunct="0">
              <a:spcBef>
                <a:spcPct val="0"/>
              </a:spcBef>
              <a:spcAft>
                <a:spcPct val="0"/>
              </a:spcAft>
              <a:defRPr>
                <a:solidFill>
                  <a:schemeClr val="tx1"/>
                </a:solidFill>
                <a:latin typeface="Arial" charset="0"/>
                <a:ea typeface="Geneva" pitchFamily="48" charset="-128"/>
              </a:defRPr>
            </a:lvl9pPr>
          </a:lstStyle>
          <a:p>
            <a:pPr marL="0" lvl="3" defTabSz="457200" eaLnBrk="1" hangingPunct="1">
              <a:defRPr/>
            </a:pPr>
            <a:r>
              <a:rPr lang="fi-FI" altLang="fi-FI" sz="1900">
                <a:solidFill>
                  <a:prstClr val="white"/>
                </a:solidFill>
                <a:cs typeface="+mn-cs"/>
              </a:rPr>
              <a:t>Lions Clubs International</a:t>
            </a:r>
          </a:p>
          <a:p>
            <a:pPr marL="0" lvl="3" defTabSz="457200" eaLnBrk="1" hangingPunct="1">
              <a:defRPr/>
            </a:pPr>
            <a:r>
              <a:rPr lang="fi-FI" altLang="fi-FI" sz="1200">
                <a:solidFill>
                  <a:srgbClr val="EBC318"/>
                </a:solidFill>
                <a:cs typeface="+mn-cs"/>
              </a:rPr>
              <a:t>MD 107 Finland</a:t>
            </a:r>
          </a:p>
        </p:txBody>
      </p:sp>
      <p:sp>
        <p:nvSpPr>
          <p:cNvPr id="2" name="Otsikko 1"/>
          <p:cNvSpPr>
            <a:spLocks noGrp="1"/>
          </p:cNvSpPr>
          <p:nvPr>
            <p:ph type="ctrTitle"/>
          </p:nvPr>
        </p:nvSpPr>
        <p:spPr>
          <a:xfrm>
            <a:off x="914400" y="2130427"/>
            <a:ext cx="10363200" cy="1470025"/>
          </a:xfrm>
        </p:spPr>
        <p:txBody>
          <a:bodyPr/>
          <a:lstStyle/>
          <a:p>
            <a:r>
              <a:rPr lang="fi-FI"/>
              <a:t>Muokkaa perustyylejä osoitt.</a:t>
            </a:r>
          </a:p>
        </p:txBody>
      </p:sp>
      <p:sp>
        <p:nvSpPr>
          <p:cNvPr id="3" name="Alaotsikk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osoitt.</a:t>
            </a:r>
          </a:p>
        </p:txBody>
      </p:sp>
      <p:sp>
        <p:nvSpPr>
          <p:cNvPr id="8" name="Päiväyksen paikkamerkki 3">
            <a:extLst/>
          </p:cNvPr>
          <p:cNvSpPr>
            <a:spLocks noGrp="1"/>
          </p:cNvSpPr>
          <p:nvPr>
            <p:ph type="dt" sz="half" idx="10"/>
          </p:nvPr>
        </p:nvSpPr>
        <p:spPr/>
        <p:txBody>
          <a:bodyPr/>
          <a:lstStyle>
            <a:lvl1pPr fontAlgn="auto">
              <a:spcBef>
                <a:spcPts val="0"/>
              </a:spcBef>
              <a:spcAft>
                <a:spcPts val="0"/>
              </a:spcAft>
              <a:defRPr>
                <a:latin typeface="Arial" pitchFamily="34" charset="0"/>
                <a:ea typeface="+mn-ea"/>
                <a:cs typeface="+mn-cs"/>
              </a:defRPr>
            </a:lvl1pPr>
          </a:lstStyle>
          <a:p>
            <a:pPr>
              <a:defRPr/>
            </a:pPr>
            <a:r>
              <a:rPr lang="en-US"/>
              <a:t>10.11.2017</a:t>
            </a:r>
            <a:endParaRPr lang="fi-FI"/>
          </a:p>
        </p:txBody>
      </p:sp>
      <p:sp>
        <p:nvSpPr>
          <p:cNvPr id="9" name="Alatunnisteen paikkamerkki 4">
            <a:extLst/>
          </p:cNvPr>
          <p:cNvSpPr>
            <a:spLocks noGrp="1"/>
          </p:cNvSpPr>
          <p:nvPr>
            <p:ph type="ftr" sz="quarter" idx="11"/>
          </p:nvPr>
        </p:nvSpPr>
        <p:spPr/>
        <p:txBody>
          <a:bodyPr/>
          <a:lstStyle>
            <a:lvl1pPr fontAlgn="auto">
              <a:spcBef>
                <a:spcPts val="0"/>
              </a:spcBef>
              <a:spcAft>
                <a:spcPts val="0"/>
              </a:spcAft>
              <a:defRPr>
                <a:latin typeface="Arial" pitchFamily="34" charset="0"/>
                <a:ea typeface="+mn-ea"/>
                <a:cs typeface="+mn-cs"/>
              </a:defRPr>
            </a:lvl1pPr>
          </a:lstStyle>
          <a:p>
            <a:pPr>
              <a:defRPr/>
            </a:pPr>
            <a:r>
              <a:rPr lang="fi-FI"/>
              <a:t>GAT TEAM FINLAND</a:t>
            </a:r>
          </a:p>
        </p:txBody>
      </p:sp>
      <p:sp>
        <p:nvSpPr>
          <p:cNvPr id="10" name="Dian numeron paikkamerkki 5">
            <a:extLst/>
          </p:cNvPr>
          <p:cNvSpPr>
            <a:spLocks noGrp="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0DF4EEA1-7E24-4FC9-9374-FC656BA80EAB}" type="slidenum">
              <a:rPr lang="fi-FI" altLang="fi-FI"/>
              <a:pPr>
                <a:defRPr/>
              </a:pPr>
              <a:t>‹#›</a:t>
            </a:fld>
            <a:endParaRPr lang="fi-FI" alt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963084" y="4406902"/>
            <a:ext cx="10363200" cy="1362075"/>
          </a:xfrm>
        </p:spPr>
        <p:txBody>
          <a:bodyPr anchor="t"/>
          <a:lstStyle>
            <a:lvl1pPr algn="l">
              <a:defRPr sz="4000" b="1" cap="all"/>
            </a:lvl1pPr>
          </a:lstStyle>
          <a:p>
            <a:r>
              <a:rPr lang="fi-FI"/>
              <a:t>Muokkaa perustyylejä osoitt.</a:t>
            </a:r>
          </a:p>
        </p:txBody>
      </p:sp>
      <p:sp>
        <p:nvSpPr>
          <p:cNvPr id="3" name="Tekstin paikkamerkki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osoittamalla</a:t>
            </a:r>
          </a:p>
        </p:txBody>
      </p:sp>
      <p:sp>
        <p:nvSpPr>
          <p:cNvPr id="4" name="Alatunnisteen paikkamerkki 4">
            <a:extLst/>
          </p:cNvPr>
          <p:cNvSpPr>
            <a:spLocks noGrp="1"/>
          </p:cNvSpPr>
          <p:nvPr>
            <p:ph type="ftr" sz="quarter" idx="10"/>
          </p:nvPr>
        </p:nvSpPr>
        <p:spPr/>
        <p:txBody>
          <a:bodyPr/>
          <a:lstStyle>
            <a:lvl1pPr fontAlgn="auto">
              <a:spcBef>
                <a:spcPts val="0"/>
              </a:spcBef>
              <a:spcAft>
                <a:spcPts val="0"/>
              </a:spcAft>
              <a:defRPr>
                <a:latin typeface="Arial" pitchFamily="34" charset="0"/>
                <a:ea typeface="+mn-ea"/>
                <a:cs typeface="+mn-cs"/>
              </a:defRPr>
            </a:lvl1pPr>
          </a:lstStyle>
          <a:p>
            <a:pPr>
              <a:defRPr/>
            </a:pPr>
            <a:r>
              <a:rPr lang="fi-FI"/>
              <a:t>GAT TEAM FINLAND</a:t>
            </a:r>
          </a:p>
        </p:txBody>
      </p:sp>
      <p:sp>
        <p:nvSpPr>
          <p:cNvPr id="5" name="Päiväyksen paikkamerkki 3">
            <a:extLst/>
          </p:cNvPr>
          <p:cNvSpPr>
            <a:spLocks noGrp="1"/>
          </p:cNvSpPr>
          <p:nvPr>
            <p:ph type="dt" sz="half" idx="11"/>
          </p:nvPr>
        </p:nvSpPr>
        <p:spPr/>
        <p:txBody>
          <a:bodyPr/>
          <a:lstStyle>
            <a:lvl1pPr fontAlgn="auto">
              <a:spcBef>
                <a:spcPts val="0"/>
              </a:spcBef>
              <a:spcAft>
                <a:spcPts val="0"/>
              </a:spcAft>
              <a:defRPr>
                <a:latin typeface="Arial" pitchFamily="34" charset="0"/>
                <a:ea typeface="+mn-ea"/>
                <a:cs typeface="+mn-cs"/>
              </a:defRPr>
            </a:lvl1pPr>
          </a:lstStyle>
          <a:p>
            <a:pPr>
              <a:defRPr/>
            </a:pPr>
            <a:r>
              <a:rPr lang="en-US"/>
              <a:t>10.11.2017</a:t>
            </a:r>
            <a:endParaRPr lang="fi-FI"/>
          </a:p>
        </p:txBody>
      </p:sp>
      <p:sp>
        <p:nvSpPr>
          <p:cNvPr id="6" name="Dian numeron paikkamerkki 5">
            <a:extLst/>
          </p:cNvPr>
          <p:cNvSpPr>
            <a:spLocks noGrp="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DC0ED14C-06F5-4DDE-88D6-188C7FCC72D0}" type="slidenum">
              <a:rPr lang="fi-FI" altLang="fi-FI"/>
              <a:pPr>
                <a:defRPr/>
              </a:pPr>
              <a:t>‹#›</a:t>
            </a:fld>
            <a:endParaRPr lang="fi-FI" altLang="fi-FI"/>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Otsikko ja sisältö">
    <p:spTree>
      <p:nvGrpSpPr>
        <p:cNvPr id="1" name=""/>
        <p:cNvGrpSpPr/>
        <p:nvPr/>
      </p:nvGrpSpPr>
      <p:grpSpPr>
        <a:xfrm>
          <a:off x="0" y="0"/>
          <a:ext cx="0" cy="0"/>
          <a:chOff x="0" y="0"/>
          <a:chExt cx="0" cy="0"/>
        </a:xfrm>
      </p:grpSpPr>
      <p:pic>
        <p:nvPicPr>
          <p:cNvPr id="4" name="Picture 11" descr="uusi_perustpohja_yliö_pp"/>
          <p:cNvPicPr>
            <a:picLocks noChangeAspect="1" noChangeArrowheads="1"/>
          </p:cNvPicPr>
          <p:nvPr userDrawn="1"/>
        </p:nvPicPr>
        <p:blipFill>
          <a:blip r:embed="rId2"/>
          <a:srcRect b="29939"/>
          <a:stretch>
            <a:fillRect/>
          </a:stretch>
        </p:blipFill>
        <p:spPr bwMode="auto">
          <a:xfrm>
            <a:off x="-15875" y="0"/>
            <a:ext cx="12214225" cy="742950"/>
          </a:xfrm>
          <a:prstGeom prst="rect">
            <a:avLst/>
          </a:prstGeom>
          <a:noFill/>
          <a:ln w="9525">
            <a:noFill/>
            <a:miter lim="800000"/>
            <a:headEnd/>
            <a:tailEnd/>
          </a:ln>
        </p:spPr>
      </p:pic>
      <p:sp>
        <p:nvSpPr>
          <p:cNvPr id="5" name="Suorakulmio 4">
            <a:extLst/>
          </p:cNvPr>
          <p:cNvSpPr/>
          <p:nvPr userDrawn="1"/>
        </p:nvSpPr>
        <p:spPr>
          <a:xfrm>
            <a:off x="6350" y="6488113"/>
            <a:ext cx="12192000" cy="1127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a:solidFill>
                <a:prstClr val="white"/>
              </a:solidFill>
            </a:endParaRPr>
          </a:p>
        </p:txBody>
      </p:sp>
      <p:sp>
        <p:nvSpPr>
          <p:cNvPr id="3" name="Sisällön paikkamerkki 2"/>
          <p:cNvSpPr>
            <a:spLocks noGrp="1"/>
          </p:cNvSpPr>
          <p:nvPr>
            <p:ph idx="1"/>
          </p:nvPr>
        </p:nvSpPr>
        <p:spPr/>
        <p:txBody>
          <a:body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9" name="Otsikko 8">
            <a:extLst/>
          </p:cNvPr>
          <p:cNvSpPr>
            <a:spLocks noGrp="1"/>
          </p:cNvSpPr>
          <p:nvPr>
            <p:ph type="title"/>
          </p:nvPr>
        </p:nvSpPr>
        <p:spPr/>
        <p:txBody>
          <a:bodyPr/>
          <a:lstStyle/>
          <a:p>
            <a:r>
              <a:rPr lang="fi-FI"/>
              <a:t>Muokkaa ots. perustyyl. napsautt.</a:t>
            </a:r>
            <a:endParaRPr lang="en-GB"/>
          </a:p>
        </p:txBody>
      </p:sp>
      <p:sp>
        <p:nvSpPr>
          <p:cNvPr id="6" name="Päivämäärän paikkamerkki 5">
            <a:extLst/>
          </p:cNvPr>
          <p:cNvSpPr>
            <a:spLocks noGrp="1"/>
          </p:cNvSpPr>
          <p:nvPr>
            <p:ph type="dt" sz="half" idx="10"/>
          </p:nvPr>
        </p:nvSpPr>
        <p:spPr/>
        <p:txBody>
          <a:bodyPr/>
          <a:lstStyle>
            <a:lvl1pPr fontAlgn="auto">
              <a:spcBef>
                <a:spcPts val="0"/>
              </a:spcBef>
              <a:spcAft>
                <a:spcPts val="0"/>
              </a:spcAft>
              <a:defRPr>
                <a:latin typeface="Arial" pitchFamily="34" charset="0"/>
                <a:ea typeface="+mn-ea"/>
                <a:cs typeface="+mn-cs"/>
              </a:defRPr>
            </a:lvl1pPr>
          </a:lstStyle>
          <a:p>
            <a:pPr>
              <a:defRPr/>
            </a:pPr>
            <a:r>
              <a:rPr lang="en-US"/>
              <a:t>10.11.2017</a:t>
            </a:r>
            <a:endParaRPr lang="fi-FI"/>
          </a:p>
        </p:txBody>
      </p:sp>
      <p:sp>
        <p:nvSpPr>
          <p:cNvPr id="7" name="Alatunnisteen paikkamerkki 6">
            <a:extLst/>
          </p:cNvPr>
          <p:cNvSpPr>
            <a:spLocks noGrp="1"/>
          </p:cNvSpPr>
          <p:nvPr>
            <p:ph type="ftr" sz="quarter" idx="11"/>
          </p:nvPr>
        </p:nvSpPr>
        <p:spPr/>
        <p:txBody>
          <a:bodyPr/>
          <a:lstStyle>
            <a:lvl1pPr fontAlgn="auto">
              <a:spcBef>
                <a:spcPts val="0"/>
              </a:spcBef>
              <a:spcAft>
                <a:spcPts val="0"/>
              </a:spcAft>
              <a:defRPr>
                <a:latin typeface="Arial" pitchFamily="34" charset="0"/>
                <a:ea typeface="+mn-ea"/>
                <a:cs typeface="+mn-cs"/>
              </a:defRPr>
            </a:lvl1pPr>
          </a:lstStyle>
          <a:p>
            <a:pPr>
              <a:defRPr/>
            </a:pPr>
            <a:r>
              <a:rPr lang="fi-FI"/>
              <a:t>GAT TEAM FINLAND</a:t>
            </a:r>
          </a:p>
        </p:txBody>
      </p:sp>
      <p:sp>
        <p:nvSpPr>
          <p:cNvPr id="8" name="Dian numeron paikkamerkki 7">
            <a:extLst/>
          </p:cNvPr>
          <p:cNvSpPr>
            <a:spLocks noGrp="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8493C1A4-0004-4104-A5C7-0DE2EF6AA84E}" type="slidenum">
              <a:rPr lang="fi-FI" altLang="fi-FI"/>
              <a:pPr>
                <a:defRPr/>
              </a:pPr>
              <a:t>‹#›</a:t>
            </a:fld>
            <a:endParaRPr lang="fi-FI" altLang="fi-FI"/>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963084" y="4406902"/>
            <a:ext cx="10363200" cy="1362075"/>
          </a:xfrm>
        </p:spPr>
        <p:txBody>
          <a:bodyPr anchor="t"/>
          <a:lstStyle>
            <a:lvl1pPr algn="l">
              <a:defRPr sz="4000" b="1" cap="all"/>
            </a:lvl1pPr>
          </a:lstStyle>
          <a:p>
            <a:r>
              <a:rPr lang="fi-FI"/>
              <a:t>Muokkaa perustyylejä osoitt.</a:t>
            </a:r>
          </a:p>
        </p:txBody>
      </p:sp>
      <p:sp>
        <p:nvSpPr>
          <p:cNvPr id="3" name="Tekstin paikkamerkki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osoittamalla</a:t>
            </a:r>
          </a:p>
        </p:txBody>
      </p:sp>
      <p:sp>
        <p:nvSpPr>
          <p:cNvPr id="4" name="Alatunnisteen paikkamerkki 4">
            <a:extLst/>
          </p:cNvPr>
          <p:cNvSpPr>
            <a:spLocks noGrp="1"/>
          </p:cNvSpPr>
          <p:nvPr>
            <p:ph type="ftr" sz="quarter" idx="10"/>
          </p:nvPr>
        </p:nvSpPr>
        <p:spPr/>
        <p:txBody>
          <a:bodyPr/>
          <a:lstStyle>
            <a:lvl1pPr fontAlgn="auto">
              <a:spcBef>
                <a:spcPts val="0"/>
              </a:spcBef>
              <a:spcAft>
                <a:spcPts val="0"/>
              </a:spcAft>
              <a:defRPr>
                <a:latin typeface="Arial" pitchFamily="34" charset="0"/>
                <a:ea typeface="+mn-ea"/>
                <a:cs typeface="+mn-cs"/>
              </a:defRPr>
            </a:lvl1pPr>
          </a:lstStyle>
          <a:p>
            <a:pPr>
              <a:defRPr/>
            </a:pPr>
            <a:r>
              <a:rPr lang="fi-FI"/>
              <a:t>GAT TEAM FINLAND</a:t>
            </a:r>
          </a:p>
        </p:txBody>
      </p:sp>
      <p:sp>
        <p:nvSpPr>
          <p:cNvPr id="5" name="Päiväyksen paikkamerkki 3">
            <a:extLst/>
          </p:cNvPr>
          <p:cNvSpPr>
            <a:spLocks noGrp="1"/>
          </p:cNvSpPr>
          <p:nvPr>
            <p:ph type="dt" sz="half" idx="11"/>
          </p:nvPr>
        </p:nvSpPr>
        <p:spPr/>
        <p:txBody>
          <a:bodyPr/>
          <a:lstStyle>
            <a:lvl1pPr fontAlgn="auto">
              <a:spcBef>
                <a:spcPts val="0"/>
              </a:spcBef>
              <a:spcAft>
                <a:spcPts val="0"/>
              </a:spcAft>
              <a:defRPr>
                <a:latin typeface="Arial" pitchFamily="34" charset="0"/>
                <a:ea typeface="+mn-ea"/>
                <a:cs typeface="+mn-cs"/>
              </a:defRPr>
            </a:lvl1pPr>
          </a:lstStyle>
          <a:p>
            <a:pPr>
              <a:defRPr/>
            </a:pPr>
            <a:r>
              <a:rPr lang="en-US"/>
              <a:t>10.11.2017</a:t>
            </a:r>
            <a:endParaRPr lang="fi-FI"/>
          </a:p>
        </p:txBody>
      </p:sp>
      <p:sp>
        <p:nvSpPr>
          <p:cNvPr id="6" name="Dian numeron paikkamerkki 5">
            <a:extLst/>
          </p:cNvPr>
          <p:cNvSpPr>
            <a:spLocks noGrp="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9AE78679-8C8C-4F87-A1A5-497D49948285}" type="slidenum">
              <a:rPr lang="fi-FI" altLang="fi-FI"/>
              <a:pPr>
                <a:defRPr/>
              </a:pPr>
              <a:t>‹#›</a:t>
            </a:fld>
            <a:endParaRPr lang="fi-FI" altLang="fi-FI"/>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osoitt.</a:t>
            </a:r>
          </a:p>
        </p:txBody>
      </p:sp>
      <p:sp>
        <p:nvSpPr>
          <p:cNvPr id="3" name="Sisällön paikkamerkki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a:extLst/>
          </p:cNvPr>
          <p:cNvSpPr>
            <a:spLocks noGrp="1"/>
          </p:cNvSpPr>
          <p:nvPr>
            <p:ph type="ftr" sz="quarter" idx="10"/>
          </p:nvPr>
        </p:nvSpPr>
        <p:spPr/>
        <p:txBody>
          <a:bodyPr/>
          <a:lstStyle>
            <a:lvl1pPr fontAlgn="auto">
              <a:spcBef>
                <a:spcPts val="0"/>
              </a:spcBef>
              <a:spcAft>
                <a:spcPts val="0"/>
              </a:spcAft>
              <a:defRPr>
                <a:latin typeface="Arial" pitchFamily="34" charset="0"/>
                <a:ea typeface="+mn-ea"/>
                <a:cs typeface="+mn-cs"/>
              </a:defRPr>
            </a:lvl1pPr>
          </a:lstStyle>
          <a:p>
            <a:pPr>
              <a:defRPr/>
            </a:pPr>
            <a:r>
              <a:rPr lang="fi-FI"/>
              <a:t>GAT TEAM FINLAND</a:t>
            </a:r>
          </a:p>
        </p:txBody>
      </p:sp>
      <p:sp>
        <p:nvSpPr>
          <p:cNvPr id="6" name="Päiväyksen paikkamerkki 3">
            <a:extLst/>
          </p:cNvPr>
          <p:cNvSpPr>
            <a:spLocks noGrp="1"/>
          </p:cNvSpPr>
          <p:nvPr>
            <p:ph type="dt" sz="half" idx="11"/>
          </p:nvPr>
        </p:nvSpPr>
        <p:spPr/>
        <p:txBody>
          <a:bodyPr/>
          <a:lstStyle>
            <a:lvl1pPr fontAlgn="auto">
              <a:spcBef>
                <a:spcPts val="0"/>
              </a:spcBef>
              <a:spcAft>
                <a:spcPts val="0"/>
              </a:spcAft>
              <a:defRPr>
                <a:latin typeface="Arial" pitchFamily="34" charset="0"/>
                <a:ea typeface="+mn-ea"/>
                <a:cs typeface="+mn-cs"/>
              </a:defRPr>
            </a:lvl1pPr>
          </a:lstStyle>
          <a:p>
            <a:pPr>
              <a:defRPr/>
            </a:pPr>
            <a:r>
              <a:rPr lang="en-US"/>
              <a:t>10.11.2017</a:t>
            </a:r>
            <a:endParaRPr lang="fi-FI"/>
          </a:p>
        </p:txBody>
      </p:sp>
      <p:sp>
        <p:nvSpPr>
          <p:cNvPr id="7" name="Dian numeron paikkamerkki 5">
            <a:extLst/>
          </p:cNvPr>
          <p:cNvSpPr>
            <a:spLocks noGrp="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C05B8A70-5B72-47D0-8004-73958013DD37}" type="slidenum">
              <a:rPr lang="fi-FI" altLang="fi-FI"/>
              <a:pPr>
                <a:defRPr/>
              </a:pPr>
              <a:t>‹#›</a:t>
            </a:fld>
            <a:endParaRPr lang="fi-FI" altLang="fi-FI"/>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perustyylejä osoitt.</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osoittamalla</a:t>
            </a:r>
          </a:p>
        </p:txBody>
      </p:sp>
      <p:sp>
        <p:nvSpPr>
          <p:cNvPr id="4" name="Sisällön paikkamerkk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93367"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osoittamalla</a:t>
            </a:r>
          </a:p>
        </p:txBody>
      </p:sp>
      <p:sp>
        <p:nvSpPr>
          <p:cNvPr id="6" name="Sisällön paikkamerkki 5"/>
          <p:cNvSpPr>
            <a:spLocks noGrp="1"/>
          </p:cNvSpPr>
          <p:nvPr>
            <p:ph sz="quarter" idx="4"/>
          </p:nvPr>
        </p:nvSpPr>
        <p:spPr>
          <a:xfrm>
            <a:off x="6193367"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7" name="Alatunnisteen paikkamerkki 4">
            <a:extLst/>
          </p:cNvPr>
          <p:cNvSpPr>
            <a:spLocks noGrp="1"/>
          </p:cNvSpPr>
          <p:nvPr>
            <p:ph type="ftr" sz="quarter" idx="10"/>
          </p:nvPr>
        </p:nvSpPr>
        <p:spPr/>
        <p:txBody>
          <a:bodyPr/>
          <a:lstStyle>
            <a:lvl1pPr fontAlgn="auto">
              <a:spcBef>
                <a:spcPts val="0"/>
              </a:spcBef>
              <a:spcAft>
                <a:spcPts val="0"/>
              </a:spcAft>
              <a:defRPr>
                <a:latin typeface="Arial" pitchFamily="34" charset="0"/>
                <a:ea typeface="+mn-ea"/>
                <a:cs typeface="+mn-cs"/>
              </a:defRPr>
            </a:lvl1pPr>
          </a:lstStyle>
          <a:p>
            <a:pPr>
              <a:defRPr/>
            </a:pPr>
            <a:r>
              <a:rPr lang="fi-FI"/>
              <a:t>GAT TEAM FINLAND</a:t>
            </a:r>
          </a:p>
        </p:txBody>
      </p:sp>
      <p:sp>
        <p:nvSpPr>
          <p:cNvPr id="8" name="Päiväyksen paikkamerkki 3">
            <a:extLst/>
          </p:cNvPr>
          <p:cNvSpPr>
            <a:spLocks noGrp="1"/>
          </p:cNvSpPr>
          <p:nvPr>
            <p:ph type="dt" sz="half" idx="11"/>
          </p:nvPr>
        </p:nvSpPr>
        <p:spPr/>
        <p:txBody>
          <a:bodyPr/>
          <a:lstStyle>
            <a:lvl1pPr fontAlgn="auto">
              <a:spcBef>
                <a:spcPts val="0"/>
              </a:spcBef>
              <a:spcAft>
                <a:spcPts val="0"/>
              </a:spcAft>
              <a:defRPr>
                <a:latin typeface="Arial" pitchFamily="34" charset="0"/>
                <a:ea typeface="+mn-ea"/>
                <a:cs typeface="+mn-cs"/>
              </a:defRPr>
            </a:lvl1pPr>
          </a:lstStyle>
          <a:p>
            <a:pPr>
              <a:defRPr/>
            </a:pPr>
            <a:r>
              <a:rPr lang="en-US"/>
              <a:t>10.11.2017</a:t>
            </a:r>
            <a:endParaRPr lang="fi-FI"/>
          </a:p>
        </p:txBody>
      </p:sp>
      <p:sp>
        <p:nvSpPr>
          <p:cNvPr id="9" name="Dian numeron paikkamerkki 5">
            <a:extLst/>
          </p:cNvPr>
          <p:cNvSpPr>
            <a:spLocks noGrp="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7E0CFA5E-E4F7-490C-B9DC-B4C90024C58D}" type="slidenum">
              <a:rPr lang="fi-FI" altLang="fi-FI"/>
              <a:pPr>
                <a:defRPr/>
              </a:pPr>
              <a:t>‹#›</a:t>
            </a:fld>
            <a:endParaRPr lang="fi-FI" altLang="fi-FI"/>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osoitt.</a:t>
            </a:r>
          </a:p>
        </p:txBody>
      </p:sp>
      <p:sp>
        <p:nvSpPr>
          <p:cNvPr id="3" name="Alatunnisteen paikkamerkki 4">
            <a:extLst/>
          </p:cNvPr>
          <p:cNvSpPr>
            <a:spLocks noGrp="1"/>
          </p:cNvSpPr>
          <p:nvPr>
            <p:ph type="ftr" sz="quarter" idx="10"/>
          </p:nvPr>
        </p:nvSpPr>
        <p:spPr/>
        <p:txBody>
          <a:bodyPr/>
          <a:lstStyle>
            <a:lvl1pPr fontAlgn="auto">
              <a:spcBef>
                <a:spcPts val="0"/>
              </a:spcBef>
              <a:spcAft>
                <a:spcPts val="0"/>
              </a:spcAft>
              <a:defRPr>
                <a:latin typeface="Arial" pitchFamily="34" charset="0"/>
                <a:ea typeface="+mn-ea"/>
                <a:cs typeface="+mn-cs"/>
              </a:defRPr>
            </a:lvl1pPr>
          </a:lstStyle>
          <a:p>
            <a:pPr>
              <a:defRPr/>
            </a:pPr>
            <a:r>
              <a:rPr lang="fi-FI"/>
              <a:t>GAT TEAM FINLAND</a:t>
            </a:r>
          </a:p>
        </p:txBody>
      </p:sp>
      <p:sp>
        <p:nvSpPr>
          <p:cNvPr id="4" name="Päiväyksen paikkamerkki 3">
            <a:extLst/>
          </p:cNvPr>
          <p:cNvSpPr>
            <a:spLocks noGrp="1"/>
          </p:cNvSpPr>
          <p:nvPr>
            <p:ph type="dt" sz="half" idx="11"/>
          </p:nvPr>
        </p:nvSpPr>
        <p:spPr/>
        <p:txBody>
          <a:bodyPr/>
          <a:lstStyle>
            <a:lvl1pPr fontAlgn="auto">
              <a:spcBef>
                <a:spcPts val="0"/>
              </a:spcBef>
              <a:spcAft>
                <a:spcPts val="0"/>
              </a:spcAft>
              <a:defRPr>
                <a:latin typeface="Arial" pitchFamily="34" charset="0"/>
                <a:ea typeface="+mn-ea"/>
                <a:cs typeface="+mn-cs"/>
              </a:defRPr>
            </a:lvl1pPr>
          </a:lstStyle>
          <a:p>
            <a:pPr>
              <a:defRPr/>
            </a:pPr>
            <a:r>
              <a:rPr lang="en-US"/>
              <a:t>10.11.2017</a:t>
            </a:r>
            <a:endParaRPr lang="fi-FI"/>
          </a:p>
        </p:txBody>
      </p:sp>
      <p:sp>
        <p:nvSpPr>
          <p:cNvPr id="5" name="Dian numeron paikkamerkki 5">
            <a:extLst/>
          </p:cNvPr>
          <p:cNvSpPr>
            <a:spLocks noGrp="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3BEB3592-63CC-4702-86F6-6BA0D674A0DE}" type="slidenum">
              <a:rPr lang="fi-FI" altLang="fi-FI"/>
              <a:pPr>
                <a:defRPr/>
              </a:pPr>
              <a:t>‹#›</a:t>
            </a:fld>
            <a:endParaRPr lang="fi-FI" altLang="fi-FI"/>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Alatunnisteen paikkamerkki 4">
            <a:extLst/>
          </p:cNvPr>
          <p:cNvSpPr>
            <a:spLocks noGrp="1"/>
          </p:cNvSpPr>
          <p:nvPr>
            <p:ph type="ftr" sz="quarter" idx="10"/>
          </p:nvPr>
        </p:nvSpPr>
        <p:spPr/>
        <p:txBody>
          <a:bodyPr/>
          <a:lstStyle>
            <a:lvl1pPr fontAlgn="auto">
              <a:spcBef>
                <a:spcPts val="0"/>
              </a:spcBef>
              <a:spcAft>
                <a:spcPts val="0"/>
              </a:spcAft>
              <a:defRPr>
                <a:latin typeface="Arial" pitchFamily="34" charset="0"/>
                <a:ea typeface="+mn-ea"/>
                <a:cs typeface="+mn-cs"/>
              </a:defRPr>
            </a:lvl1pPr>
          </a:lstStyle>
          <a:p>
            <a:pPr>
              <a:defRPr/>
            </a:pPr>
            <a:r>
              <a:rPr lang="fi-FI"/>
              <a:t>GAT TEAM FINLAND</a:t>
            </a:r>
          </a:p>
        </p:txBody>
      </p:sp>
      <p:sp>
        <p:nvSpPr>
          <p:cNvPr id="3" name="Päiväyksen paikkamerkki 3">
            <a:extLst/>
          </p:cNvPr>
          <p:cNvSpPr>
            <a:spLocks noGrp="1"/>
          </p:cNvSpPr>
          <p:nvPr>
            <p:ph type="dt" sz="half" idx="11"/>
          </p:nvPr>
        </p:nvSpPr>
        <p:spPr/>
        <p:txBody>
          <a:bodyPr/>
          <a:lstStyle>
            <a:lvl1pPr fontAlgn="auto">
              <a:spcBef>
                <a:spcPts val="0"/>
              </a:spcBef>
              <a:spcAft>
                <a:spcPts val="0"/>
              </a:spcAft>
              <a:defRPr>
                <a:latin typeface="Arial" pitchFamily="34" charset="0"/>
                <a:ea typeface="+mn-ea"/>
                <a:cs typeface="+mn-cs"/>
              </a:defRPr>
            </a:lvl1pPr>
          </a:lstStyle>
          <a:p>
            <a:pPr>
              <a:defRPr/>
            </a:pPr>
            <a:r>
              <a:rPr lang="en-US"/>
              <a:t>10.11.2017</a:t>
            </a:r>
            <a:endParaRPr lang="fi-FI"/>
          </a:p>
        </p:txBody>
      </p:sp>
      <p:sp>
        <p:nvSpPr>
          <p:cNvPr id="4" name="Dian numeron paikkamerkki 5">
            <a:extLst/>
          </p:cNvPr>
          <p:cNvSpPr>
            <a:spLocks noGrp="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8CD01934-0675-439E-A220-FCFB1B3A6D74}" type="slidenum">
              <a:rPr lang="fi-FI" altLang="fi-FI"/>
              <a:pPr>
                <a:defRPr/>
              </a:pPr>
              <a:t>‹#›</a:t>
            </a:fld>
            <a:endParaRPr lang="fi-FI" altLang="fi-FI"/>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09600" y="273050"/>
            <a:ext cx="4011084" cy="1162050"/>
          </a:xfrm>
        </p:spPr>
        <p:txBody>
          <a:bodyPr anchor="b"/>
          <a:lstStyle>
            <a:lvl1pPr algn="l">
              <a:defRPr sz="2000" b="1"/>
            </a:lvl1pPr>
          </a:lstStyle>
          <a:p>
            <a:r>
              <a:rPr lang="fi-FI"/>
              <a:t>Muokkaa perustyylejä osoitt.</a:t>
            </a:r>
          </a:p>
        </p:txBody>
      </p:sp>
      <p:sp>
        <p:nvSpPr>
          <p:cNvPr id="3" name="Sisällön paikkamerkki 2"/>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609600"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osoittamalla</a:t>
            </a:r>
          </a:p>
        </p:txBody>
      </p:sp>
      <p:sp>
        <p:nvSpPr>
          <p:cNvPr id="5" name="Alatunnisteen paikkamerkki 4">
            <a:extLst/>
          </p:cNvPr>
          <p:cNvSpPr>
            <a:spLocks noGrp="1"/>
          </p:cNvSpPr>
          <p:nvPr>
            <p:ph type="ftr" sz="quarter" idx="10"/>
          </p:nvPr>
        </p:nvSpPr>
        <p:spPr/>
        <p:txBody>
          <a:bodyPr/>
          <a:lstStyle>
            <a:lvl1pPr fontAlgn="auto">
              <a:spcBef>
                <a:spcPts val="0"/>
              </a:spcBef>
              <a:spcAft>
                <a:spcPts val="0"/>
              </a:spcAft>
              <a:defRPr>
                <a:latin typeface="Arial" pitchFamily="34" charset="0"/>
                <a:ea typeface="+mn-ea"/>
                <a:cs typeface="+mn-cs"/>
              </a:defRPr>
            </a:lvl1pPr>
          </a:lstStyle>
          <a:p>
            <a:pPr>
              <a:defRPr/>
            </a:pPr>
            <a:r>
              <a:rPr lang="fi-FI"/>
              <a:t>GAT TEAM FINLAND</a:t>
            </a:r>
          </a:p>
        </p:txBody>
      </p:sp>
      <p:sp>
        <p:nvSpPr>
          <p:cNvPr id="6" name="Päiväyksen paikkamerkki 3">
            <a:extLst/>
          </p:cNvPr>
          <p:cNvSpPr>
            <a:spLocks noGrp="1"/>
          </p:cNvSpPr>
          <p:nvPr>
            <p:ph type="dt" sz="half" idx="11"/>
          </p:nvPr>
        </p:nvSpPr>
        <p:spPr/>
        <p:txBody>
          <a:bodyPr/>
          <a:lstStyle>
            <a:lvl1pPr fontAlgn="auto">
              <a:spcBef>
                <a:spcPts val="0"/>
              </a:spcBef>
              <a:spcAft>
                <a:spcPts val="0"/>
              </a:spcAft>
              <a:defRPr>
                <a:latin typeface="Arial" pitchFamily="34" charset="0"/>
                <a:ea typeface="+mn-ea"/>
                <a:cs typeface="+mn-cs"/>
              </a:defRPr>
            </a:lvl1pPr>
          </a:lstStyle>
          <a:p>
            <a:pPr>
              <a:defRPr/>
            </a:pPr>
            <a:r>
              <a:rPr lang="en-US"/>
              <a:t>10.11.2017</a:t>
            </a:r>
            <a:endParaRPr lang="fi-FI"/>
          </a:p>
        </p:txBody>
      </p:sp>
      <p:sp>
        <p:nvSpPr>
          <p:cNvPr id="7" name="Dian numeron paikkamerkki 5">
            <a:extLst/>
          </p:cNvPr>
          <p:cNvSpPr>
            <a:spLocks noGrp="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620DAB2F-3E3B-4679-BDFC-6817BE162330}" type="slidenum">
              <a:rPr lang="fi-FI" altLang="fi-FI"/>
              <a:pPr>
                <a:defRPr/>
              </a:pPr>
              <a:t>‹#›</a:t>
            </a:fld>
            <a:endParaRPr lang="fi-FI" altLang="fi-FI"/>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389717" y="4800600"/>
            <a:ext cx="7315200" cy="566738"/>
          </a:xfrm>
        </p:spPr>
        <p:txBody>
          <a:bodyPr anchor="b"/>
          <a:lstStyle>
            <a:lvl1pPr algn="l">
              <a:defRPr sz="2000" b="1"/>
            </a:lvl1pPr>
          </a:lstStyle>
          <a:p>
            <a:r>
              <a:rPr lang="fi-FI"/>
              <a:t>Muokkaa perustyylejä osoitt.</a:t>
            </a:r>
          </a:p>
        </p:txBody>
      </p:sp>
      <p:sp>
        <p:nvSpPr>
          <p:cNvPr id="3" name="Kuvan paikkamerkki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osoittamalla</a:t>
            </a:r>
          </a:p>
        </p:txBody>
      </p:sp>
      <p:sp>
        <p:nvSpPr>
          <p:cNvPr id="5" name="Alatunnisteen paikkamerkki 4">
            <a:extLst/>
          </p:cNvPr>
          <p:cNvSpPr>
            <a:spLocks noGrp="1"/>
          </p:cNvSpPr>
          <p:nvPr>
            <p:ph type="ftr" sz="quarter" idx="10"/>
          </p:nvPr>
        </p:nvSpPr>
        <p:spPr/>
        <p:txBody>
          <a:bodyPr/>
          <a:lstStyle>
            <a:lvl1pPr fontAlgn="auto">
              <a:spcBef>
                <a:spcPts val="0"/>
              </a:spcBef>
              <a:spcAft>
                <a:spcPts val="0"/>
              </a:spcAft>
              <a:defRPr>
                <a:latin typeface="Arial" pitchFamily="34" charset="0"/>
                <a:ea typeface="+mn-ea"/>
                <a:cs typeface="+mn-cs"/>
              </a:defRPr>
            </a:lvl1pPr>
          </a:lstStyle>
          <a:p>
            <a:pPr>
              <a:defRPr/>
            </a:pPr>
            <a:r>
              <a:rPr lang="fi-FI"/>
              <a:t>GAT TEAM FINLAND</a:t>
            </a:r>
          </a:p>
        </p:txBody>
      </p:sp>
      <p:sp>
        <p:nvSpPr>
          <p:cNvPr id="6" name="Päiväyksen paikkamerkki 3">
            <a:extLst/>
          </p:cNvPr>
          <p:cNvSpPr>
            <a:spLocks noGrp="1"/>
          </p:cNvSpPr>
          <p:nvPr>
            <p:ph type="dt" sz="half" idx="11"/>
          </p:nvPr>
        </p:nvSpPr>
        <p:spPr/>
        <p:txBody>
          <a:bodyPr/>
          <a:lstStyle>
            <a:lvl1pPr fontAlgn="auto">
              <a:spcBef>
                <a:spcPts val="0"/>
              </a:spcBef>
              <a:spcAft>
                <a:spcPts val="0"/>
              </a:spcAft>
              <a:defRPr>
                <a:latin typeface="Arial" pitchFamily="34" charset="0"/>
                <a:ea typeface="+mn-ea"/>
                <a:cs typeface="+mn-cs"/>
              </a:defRPr>
            </a:lvl1pPr>
          </a:lstStyle>
          <a:p>
            <a:pPr>
              <a:defRPr/>
            </a:pPr>
            <a:r>
              <a:rPr lang="en-US"/>
              <a:t>10.11.2017</a:t>
            </a:r>
            <a:endParaRPr lang="fi-FI"/>
          </a:p>
        </p:txBody>
      </p:sp>
      <p:sp>
        <p:nvSpPr>
          <p:cNvPr id="7" name="Dian numeron paikkamerkki 5">
            <a:extLst/>
          </p:cNvPr>
          <p:cNvSpPr>
            <a:spLocks noGrp="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18D89579-658A-4B75-9B0B-73DC3CA3F2BD}" type="slidenum">
              <a:rPr lang="fi-FI" altLang="fi-FI"/>
              <a:pPr>
                <a:defRPr/>
              </a:pPr>
              <a:t>‹#›</a:t>
            </a:fld>
            <a:endParaRPr lang="fi-FI" altLang="fi-FI"/>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osoitt.</a:t>
            </a:r>
          </a:p>
        </p:txBody>
      </p:sp>
      <p:sp>
        <p:nvSpPr>
          <p:cNvPr id="3" name="Pystysuoran tekstin paikkamerkki 2"/>
          <p:cNvSpPr>
            <a:spLocks noGrp="1"/>
          </p:cNvSpPr>
          <p:nvPr>
            <p:ph type="body" orient="vert" idx="1"/>
          </p:nvPr>
        </p:nvSpPr>
        <p:spPr/>
        <p:txBody>
          <a:bodyPr vert="eaVert"/>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4" name="Alatunnisteen paikkamerkki 4">
            <a:extLst/>
          </p:cNvPr>
          <p:cNvSpPr>
            <a:spLocks noGrp="1"/>
          </p:cNvSpPr>
          <p:nvPr>
            <p:ph type="ftr" sz="quarter" idx="10"/>
          </p:nvPr>
        </p:nvSpPr>
        <p:spPr/>
        <p:txBody>
          <a:bodyPr/>
          <a:lstStyle>
            <a:lvl1pPr fontAlgn="auto">
              <a:spcBef>
                <a:spcPts val="0"/>
              </a:spcBef>
              <a:spcAft>
                <a:spcPts val="0"/>
              </a:spcAft>
              <a:defRPr>
                <a:latin typeface="Arial" pitchFamily="34" charset="0"/>
                <a:ea typeface="+mn-ea"/>
                <a:cs typeface="+mn-cs"/>
              </a:defRPr>
            </a:lvl1pPr>
          </a:lstStyle>
          <a:p>
            <a:pPr>
              <a:defRPr/>
            </a:pPr>
            <a:r>
              <a:rPr lang="fi-FI"/>
              <a:t>GAT TEAM FINLAND</a:t>
            </a:r>
          </a:p>
        </p:txBody>
      </p:sp>
      <p:sp>
        <p:nvSpPr>
          <p:cNvPr id="5" name="Päiväyksen paikkamerkki 3">
            <a:extLst/>
          </p:cNvPr>
          <p:cNvSpPr>
            <a:spLocks noGrp="1"/>
          </p:cNvSpPr>
          <p:nvPr>
            <p:ph type="dt" sz="half" idx="11"/>
          </p:nvPr>
        </p:nvSpPr>
        <p:spPr/>
        <p:txBody>
          <a:bodyPr/>
          <a:lstStyle>
            <a:lvl1pPr fontAlgn="auto">
              <a:spcBef>
                <a:spcPts val="0"/>
              </a:spcBef>
              <a:spcAft>
                <a:spcPts val="0"/>
              </a:spcAft>
              <a:defRPr>
                <a:latin typeface="Arial" pitchFamily="34" charset="0"/>
                <a:ea typeface="+mn-ea"/>
                <a:cs typeface="+mn-cs"/>
              </a:defRPr>
            </a:lvl1pPr>
          </a:lstStyle>
          <a:p>
            <a:pPr>
              <a:defRPr/>
            </a:pPr>
            <a:r>
              <a:rPr lang="en-US"/>
              <a:t>10.11.2017</a:t>
            </a:r>
            <a:endParaRPr lang="fi-FI"/>
          </a:p>
        </p:txBody>
      </p:sp>
      <p:sp>
        <p:nvSpPr>
          <p:cNvPr id="6" name="Dian numeron paikkamerkki 5">
            <a:extLst/>
          </p:cNvPr>
          <p:cNvSpPr>
            <a:spLocks noGrp="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A3F8298C-BFFB-4308-8AB6-92023E6495CD}" type="slidenum">
              <a:rPr lang="fi-FI" altLang="fi-FI"/>
              <a:pPr>
                <a:defRPr/>
              </a:pPr>
              <a:t>‹#›</a:t>
            </a:fld>
            <a:endParaRPr lang="fi-FI" altLang="fi-FI"/>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8839200" y="274640"/>
            <a:ext cx="2743200" cy="5851525"/>
          </a:xfrm>
        </p:spPr>
        <p:txBody>
          <a:bodyPr vert="eaVert"/>
          <a:lstStyle/>
          <a:p>
            <a:r>
              <a:rPr lang="fi-FI"/>
              <a:t>Muokkaa perustyylejä osoitt.</a:t>
            </a:r>
          </a:p>
        </p:txBody>
      </p:sp>
      <p:sp>
        <p:nvSpPr>
          <p:cNvPr id="3" name="Pystysuoran tekstin paikkamerkki 2"/>
          <p:cNvSpPr>
            <a:spLocks noGrp="1"/>
          </p:cNvSpPr>
          <p:nvPr>
            <p:ph type="body" orient="vert" idx="1"/>
          </p:nvPr>
        </p:nvSpPr>
        <p:spPr>
          <a:xfrm>
            <a:off x="609600" y="274640"/>
            <a:ext cx="8026400" cy="5851525"/>
          </a:xfrm>
        </p:spPr>
        <p:txBody>
          <a:bodyPr vert="eaVert"/>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4" name="Alatunnisteen paikkamerkki 4">
            <a:extLst/>
          </p:cNvPr>
          <p:cNvSpPr>
            <a:spLocks noGrp="1"/>
          </p:cNvSpPr>
          <p:nvPr>
            <p:ph type="ftr" sz="quarter" idx="10"/>
          </p:nvPr>
        </p:nvSpPr>
        <p:spPr/>
        <p:txBody>
          <a:bodyPr/>
          <a:lstStyle>
            <a:lvl1pPr fontAlgn="auto">
              <a:spcBef>
                <a:spcPts val="0"/>
              </a:spcBef>
              <a:spcAft>
                <a:spcPts val="0"/>
              </a:spcAft>
              <a:defRPr>
                <a:latin typeface="Arial" pitchFamily="34" charset="0"/>
                <a:ea typeface="+mn-ea"/>
                <a:cs typeface="+mn-cs"/>
              </a:defRPr>
            </a:lvl1pPr>
          </a:lstStyle>
          <a:p>
            <a:pPr>
              <a:defRPr/>
            </a:pPr>
            <a:r>
              <a:rPr lang="fi-FI"/>
              <a:t>GAT TEAM FINLAND</a:t>
            </a:r>
          </a:p>
        </p:txBody>
      </p:sp>
      <p:sp>
        <p:nvSpPr>
          <p:cNvPr id="5" name="Päiväyksen paikkamerkki 3">
            <a:extLst/>
          </p:cNvPr>
          <p:cNvSpPr>
            <a:spLocks noGrp="1"/>
          </p:cNvSpPr>
          <p:nvPr>
            <p:ph type="dt" sz="half" idx="11"/>
          </p:nvPr>
        </p:nvSpPr>
        <p:spPr/>
        <p:txBody>
          <a:bodyPr/>
          <a:lstStyle>
            <a:lvl1pPr fontAlgn="auto">
              <a:spcBef>
                <a:spcPts val="0"/>
              </a:spcBef>
              <a:spcAft>
                <a:spcPts val="0"/>
              </a:spcAft>
              <a:defRPr>
                <a:latin typeface="Arial" pitchFamily="34" charset="0"/>
                <a:ea typeface="+mn-ea"/>
                <a:cs typeface="+mn-cs"/>
              </a:defRPr>
            </a:lvl1pPr>
          </a:lstStyle>
          <a:p>
            <a:pPr>
              <a:defRPr/>
            </a:pPr>
            <a:r>
              <a:rPr lang="en-US"/>
              <a:t>10.11.2017</a:t>
            </a:r>
            <a:endParaRPr lang="fi-FI"/>
          </a:p>
        </p:txBody>
      </p:sp>
      <p:sp>
        <p:nvSpPr>
          <p:cNvPr id="6" name="Dian numeron paikkamerkki 5">
            <a:extLst/>
          </p:cNvPr>
          <p:cNvSpPr>
            <a:spLocks noGrp="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954ECD18-A0EA-4838-9482-6CE275138029}" type="slidenum">
              <a:rPr lang="fi-FI" altLang="fi-FI"/>
              <a:pPr>
                <a:defRPr/>
              </a:pPr>
              <a:t>‹#›</a:t>
            </a:fld>
            <a:endParaRPr lang="fi-FI" alt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osoitt.</a:t>
            </a:r>
          </a:p>
        </p:txBody>
      </p:sp>
      <p:sp>
        <p:nvSpPr>
          <p:cNvPr id="3" name="Sisällön paikkamerkki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a:extLst/>
          </p:cNvPr>
          <p:cNvSpPr>
            <a:spLocks noGrp="1"/>
          </p:cNvSpPr>
          <p:nvPr>
            <p:ph type="ftr" sz="quarter" idx="10"/>
          </p:nvPr>
        </p:nvSpPr>
        <p:spPr/>
        <p:txBody>
          <a:bodyPr/>
          <a:lstStyle>
            <a:lvl1pPr fontAlgn="auto">
              <a:spcBef>
                <a:spcPts val="0"/>
              </a:spcBef>
              <a:spcAft>
                <a:spcPts val="0"/>
              </a:spcAft>
              <a:defRPr>
                <a:latin typeface="Arial" pitchFamily="34" charset="0"/>
                <a:ea typeface="+mn-ea"/>
                <a:cs typeface="+mn-cs"/>
              </a:defRPr>
            </a:lvl1pPr>
          </a:lstStyle>
          <a:p>
            <a:pPr>
              <a:defRPr/>
            </a:pPr>
            <a:r>
              <a:rPr lang="fi-FI"/>
              <a:t>GAT TEAM FINLAND</a:t>
            </a:r>
          </a:p>
        </p:txBody>
      </p:sp>
      <p:sp>
        <p:nvSpPr>
          <p:cNvPr id="6" name="Päiväyksen paikkamerkki 3">
            <a:extLst/>
          </p:cNvPr>
          <p:cNvSpPr>
            <a:spLocks noGrp="1"/>
          </p:cNvSpPr>
          <p:nvPr>
            <p:ph type="dt" sz="half" idx="11"/>
          </p:nvPr>
        </p:nvSpPr>
        <p:spPr/>
        <p:txBody>
          <a:bodyPr/>
          <a:lstStyle>
            <a:lvl1pPr fontAlgn="auto">
              <a:spcBef>
                <a:spcPts val="0"/>
              </a:spcBef>
              <a:spcAft>
                <a:spcPts val="0"/>
              </a:spcAft>
              <a:defRPr>
                <a:latin typeface="Arial" pitchFamily="34" charset="0"/>
                <a:ea typeface="+mn-ea"/>
                <a:cs typeface="+mn-cs"/>
              </a:defRPr>
            </a:lvl1pPr>
          </a:lstStyle>
          <a:p>
            <a:pPr>
              <a:defRPr/>
            </a:pPr>
            <a:r>
              <a:rPr lang="en-US"/>
              <a:t>10.11.2017</a:t>
            </a:r>
            <a:endParaRPr lang="fi-FI"/>
          </a:p>
        </p:txBody>
      </p:sp>
      <p:sp>
        <p:nvSpPr>
          <p:cNvPr id="7" name="Dian numeron paikkamerkki 5">
            <a:extLst/>
          </p:cNvPr>
          <p:cNvSpPr>
            <a:spLocks noGrp="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103E26DF-C0DF-442B-ACAF-739C4FF264EE}" type="slidenum">
              <a:rPr lang="fi-FI" altLang="fi-FI"/>
              <a:pPr>
                <a:defRPr/>
              </a:pPr>
              <a:t>‹#›</a:t>
            </a:fld>
            <a:endParaRPr lang="fi-FI" altLang="fi-FI"/>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11379200" cy="4572000"/>
          </a:xfrm>
        </p:spPr>
        <p:txBody>
          <a:bodyPr/>
          <a:lstStyle>
            <a:lvl1pPr marL="230188" indent="-230188">
              <a:defRPr sz="1800">
                <a:solidFill>
                  <a:schemeClr val="tx1">
                    <a:lumMod val="65000"/>
                    <a:lumOff val="35000"/>
                  </a:schemeClr>
                </a:solidFill>
              </a:defRPr>
            </a:lvl1pPr>
            <a:lvl2pPr marL="684213" indent="-227013">
              <a:defRPr sz="1800">
                <a:solidFill>
                  <a:schemeClr val="tx1">
                    <a:lumMod val="65000"/>
                    <a:lumOff val="35000"/>
                  </a:schemeClr>
                </a:solidFill>
              </a:defRPr>
            </a:lvl2pPr>
            <a:lvl3pPr marL="1144588" indent="-230188">
              <a:tabLst/>
              <a:defRPr sz="1800">
                <a:solidFill>
                  <a:schemeClr val="tx1">
                    <a:lumMod val="65000"/>
                    <a:lumOff val="35000"/>
                  </a:schemeClr>
                </a:solidFill>
              </a:defRPr>
            </a:lvl3pPr>
            <a:lvl4pPr marL="1598613" indent="-227013">
              <a:defRPr sz="1800">
                <a:solidFill>
                  <a:schemeClr val="tx1">
                    <a:lumMod val="65000"/>
                    <a:lumOff val="35000"/>
                  </a:schemeClr>
                </a:solidFill>
              </a:defRPr>
            </a:lvl4pPr>
            <a:lvl5pPr marL="2058988" indent="-230188">
              <a:defRPr sz="18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304800" y="228600"/>
            <a:ext cx="10871200" cy="457200"/>
          </a:xfrm>
        </p:spPr>
        <p:txBody>
          <a:bodyPr/>
          <a:lstStyle>
            <a:lvl1pPr>
              <a:defRPr b="1"/>
            </a:lvl1pPr>
          </a:lstStyle>
          <a:p>
            <a:r>
              <a:rPr lang="en-US"/>
              <a:t>Click to edit Master title style</a:t>
            </a:r>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Custom Layout">
    <p:bg>
      <p:bgPr>
        <a:solidFill>
          <a:schemeClr val="bg1">
            <a:lumMod val="95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perustyylejä osoitt.</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osoittamalla</a:t>
            </a:r>
          </a:p>
        </p:txBody>
      </p:sp>
      <p:sp>
        <p:nvSpPr>
          <p:cNvPr id="4" name="Sisällön paikkamerkk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93367"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osoittamalla</a:t>
            </a:r>
          </a:p>
        </p:txBody>
      </p:sp>
      <p:sp>
        <p:nvSpPr>
          <p:cNvPr id="6" name="Sisällön paikkamerkki 5"/>
          <p:cNvSpPr>
            <a:spLocks noGrp="1"/>
          </p:cNvSpPr>
          <p:nvPr>
            <p:ph sz="quarter" idx="4"/>
          </p:nvPr>
        </p:nvSpPr>
        <p:spPr>
          <a:xfrm>
            <a:off x="6193367"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7" name="Alatunnisteen paikkamerkki 4">
            <a:extLst/>
          </p:cNvPr>
          <p:cNvSpPr>
            <a:spLocks noGrp="1"/>
          </p:cNvSpPr>
          <p:nvPr>
            <p:ph type="ftr" sz="quarter" idx="10"/>
          </p:nvPr>
        </p:nvSpPr>
        <p:spPr/>
        <p:txBody>
          <a:bodyPr/>
          <a:lstStyle>
            <a:lvl1pPr fontAlgn="auto">
              <a:spcBef>
                <a:spcPts val="0"/>
              </a:spcBef>
              <a:spcAft>
                <a:spcPts val="0"/>
              </a:spcAft>
              <a:defRPr>
                <a:latin typeface="Arial" pitchFamily="34" charset="0"/>
                <a:ea typeface="+mn-ea"/>
                <a:cs typeface="+mn-cs"/>
              </a:defRPr>
            </a:lvl1pPr>
          </a:lstStyle>
          <a:p>
            <a:pPr>
              <a:defRPr/>
            </a:pPr>
            <a:r>
              <a:rPr lang="fi-FI"/>
              <a:t>GAT TEAM FINLAND</a:t>
            </a:r>
          </a:p>
        </p:txBody>
      </p:sp>
      <p:sp>
        <p:nvSpPr>
          <p:cNvPr id="8" name="Päiväyksen paikkamerkki 3">
            <a:extLst/>
          </p:cNvPr>
          <p:cNvSpPr>
            <a:spLocks noGrp="1"/>
          </p:cNvSpPr>
          <p:nvPr>
            <p:ph type="dt" sz="half" idx="11"/>
          </p:nvPr>
        </p:nvSpPr>
        <p:spPr/>
        <p:txBody>
          <a:bodyPr/>
          <a:lstStyle>
            <a:lvl1pPr fontAlgn="auto">
              <a:spcBef>
                <a:spcPts val="0"/>
              </a:spcBef>
              <a:spcAft>
                <a:spcPts val="0"/>
              </a:spcAft>
              <a:defRPr>
                <a:latin typeface="Arial" pitchFamily="34" charset="0"/>
                <a:ea typeface="+mn-ea"/>
                <a:cs typeface="+mn-cs"/>
              </a:defRPr>
            </a:lvl1pPr>
          </a:lstStyle>
          <a:p>
            <a:pPr>
              <a:defRPr/>
            </a:pPr>
            <a:r>
              <a:rPr lang="en-US"/>
              <a:t>10.11.2017</a:t>
            </a:r>
            <a:endParaRPr lang="fi-FI"/>
          </a:p>
        </p:txBody>
      </p:sp>
      <p:sp>
        <p:nvSpPr>
          <p:cNvPr id="9" name="Dian numeron paikkamerkki 5">
            <a:extLst/>
          </p:cNvPr>
          <p:cNvSpPr>
            <a:spLocks noGrp="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142AD938-7965-4E40-82C1-77FC93076CA0}" type="slidenum">
              <a:rPr lang="fi-FI" altLang="fi-FI"/>
              <a:pPr>
                <a:defRPr/>
              </a:pPr>
              <a:t>‹#›</a:t>
            </a:fld>
            <a:endParaRPr lang="fi-FI" alt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osoitt.</a:t>
            </a:r>
          </a:p>
        </p:txBody>
      </p:sp>
      <p:sp>
        <p:nvSpPr>
          <p:cNvPr id="3" name="Alatunnisteen paikkamerkki 4">
            <a:extLst/>
          </p:cNvPr>
          <p:cNvSpPr>
            <a:spLocks noGrp="1"/>
          </p:cNvSpPr>
          <p:nvPr>
            <p:ph type="ftr" sz="quarter" idx="10"/>
          </p:nvPr>
        </p:nvSpPr>
        <p:spPr/>
        <p:txBody>
          <a:bodyPr/>
          <a:lstStyle>
            <a:lvl1pPr fontAlgn="auto">
              <a:spcBef>
                <a:spcPts val="0"/>
              </a:spcBef>
              <a:spcAft>
                <a:spcPts val="0"/>
              </a:spcAft>
              <a:defRPr>
                <a:latin typeface="Arial" pitchFamily="34" charset="0"/>
                <a:ea typeface="+mn-ea"/>
                <a:cs typeface="+mn-cs"/>
              </a:defRPr>
            </a:lvl1pPr>
          </a:lstStyle>
          <a:p>
            <a:pPr>
              <a:defRPr/>
            </a:pPr>
            <a:r>
              <a:rPr lang="fi-FI"/>
              <a:t>GAT TEAM FINLAND</a:t>
            </a:r>
          </a:p>
        </p:txBody>
      </p:sp>
      <p:sp>
        <p:nvSpPr>
          <p:cNvPr id="4" name="Päiväyksen paikkamerkki 3">
            <a:extLst/>
          </p:cNvPr>
          <p:cNvSpPr>
            <a:spLocks noGrp="1"/>
          </p:cNvSpPr>
          <p:nvPr>
            <p:ph type="dt" sz="half" idx="11"/>
          </p:nvPr>
        </p:nvSpPr>
        <p:spPr/>
        <p:txBody>
          <a:bodyPr/>
          <a:lstStyle>
            <a:lvl1pPr fontAlgn="auto">
              <a:spcBef>
                <a:spcPts val="0"/>
              </a:spcBef>
              <a:spcAft>
                <a:spcPts val="0"/>
              </a:spcAft>
              <a:defRPr>
                <a:latin typeface="Arial" pitchFamily="34" charset="0"/>
                <a:ea typeface="+mn-ea"/>
                <a:cs typeface="+mn-cs"/>
              </a:defRPr>
            </a:lvl1pPr>
          </a:lstStyle>
          <a:p>
            <a:pPr>
              <a:defRPr/>
            </a:pPr>
            <a:r>
              <a:rPr lang="en-US"/>
              <a:t>10.11.2017</a:t>
            </a:r>
            <a:endParaRPr lang="fi-FI"/>
          </a:p>
        </p:txBody>
      </p:sp>
      <p:sp>
        <p:nvSpPr>
          <p:cNvPr id="5" name="Dian numeron paikkamerkki 5">
            <a:extLst/>
          </p:cNvPr>
          <p:cNvSpPr>
            <a:spLocks noGrp="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77B6B28A-0608-4E81-9C22-C96EC74A166B}" type="slidenum">
              <a:rPr lang="fi-FI" altLang="fi-FI"/>
              <a:pPr>
                <a:defRPr/>
              </a:pPr>
              <a:t>‹#›</a:t>
            </a:fld>
            <a:endParaRPr lang="fi-FI" alt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Alatunnisteen paikkamerkki 4">
            <a:extLst/>
          </p:cNvPr>
          <p:cNvSpPr>
            <a:spLocks noGrp="1"/>
          </p:cNvSpPr>
          <p:nvPr>
            <p:ph type="ftr" sz="quarter" idx="10"/>
          </p:nvPr>
        </p:nvSpPr>
        <p:spPr/>
        <p:txBody>
          <a:bodyPr/>
          <a:lstStyle>
            <a:lvl1pPr fontAlgn="auto">
              <a:spcBef>
                <a:spcPts val="0"/>
              </a:spcBef>
              <a:spcAft>
                <a:spcPts val="0"/>
              </a:spcAft>
              <a:defRPr>
                <a:latin typeface="Arial" pitchFamily="34" charset="0"/>
                <a:ea typeface="+mn-ea"/>
                <a:cs typeface="+mn-cs"/>
              </a:defRPr>
            </a:lvl1pPr>
          </a:lstStyle>
          <a:p>
            <a:pPr>
              <a:defRPr/>
            </a:pPr>
            <a:r>
              <a:rPr lang="fi-FI"/>
              <a:t>GAT TEAM FINLAND</a:t>
            </a:r>
          </a:p>
        </p:txBody>
      </p:sp>
      <p:sp>
        <p:nvSpPr>
          <p:cNvPr id="3" name="Päiväyksen paikkamerkki 3">
            <a:extLst/>
          </p:cNvPr>
          <p:cNvSpPr>
            <a:spLocks noGrp="1"/>
          </p:cNvSpPr>
          <p:nvPr>
            <p:ph type="dt" sz="half" idx="11"/>
          </p:nvPr>
        </p:nvSpPr>
        <p:spPr/>
        <p:txBody>
          <a:bodyPr/>
          <a:lstStyle>
            <a:lvl1pPr fontAlgn="auto">
              <a:spcBef>
                <a:spcPts val="0"/>
              </a:spcBef>
              <a:spcAft>
                <a:spcPts val="0"/>
              </a:spcAft>
              <a:defRPr>
                <a:latin typeface="Arial" pitchFamily="34" charset="0"/>
                <a:ea typeface="+mn-ea"/>
                <a:cs typeface="+mn-cs"/>
              </a:defRPr>
            </a:lvl1pPr>
          </a:lstStyle>
          <a:p>
            <a:pPr>
              <a:defRPr/>
            </a:pPr>
            <a:r>
              <a:rPr lang="en-US"/>
              <a:t>10.11.2017</a:t>
            </a:r>
            <a:endParaRPr lang="fi-FI"/>
          </a:p>
        </p:txBody>
      </p:sp>
      <p:sp>
        <p:nvSpPr>
          <p:cNvPr id="4" name="Dian numeron paikkamerkki 5">
            <a:extLst/>
          </p:cNvPr>
          <p:cNvSpPr>
            <a:spLocks noGrp="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FCB8F356-A7BE-46E9-AFD1-E56D5618CD1B}" type="slidenum">
              <a:rPr lang="fi-FI" altLang="fi-FI"/>
              <a:pPr>
                <a:defRPr/>
              </a:pPr>
              <a:t>‹#›</a:t>
            </a:fld>
            <a:endParaRPr lang="fi-FI" alt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09600" y="273050"/>
            <a:ext cx="4011084" cy="1162050"/>
          </a:xfrm>
        </p:spPr>
        <p:txBody>
          <a:bodyPr anchor="b"/>
          <a:lstStyle>
            <a:lvl1pPr algn="l">
              <a:defRPr sz="2000" b="1"/>
            </a:lvl1pPr>
          </a:lstStyle>
          <a:p>
            <a:r>
              <a:rPr lang="fi-FI"/>
              <a:t>Muokkaa perustyylejä osoitt.</a:t>
            </a:r>
          </a:p>
        </p:txBody>
      </p:sp>
      <p:sp>
        <p:nvSpPr>
          <p:cNvPr id="3" name="Sisällön paikkamerkki 2"/>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609600"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osoittamalla</a:t>
            </a:r>
          </a:p>
        </p:txBody>
      </p:sp>
      <p:sp>
        <p:nvSpPr>
          <p:cNvPr id="5" name="Alatunnisteen paikkamerkki 4">
            <a:extLst/>
          </p:cNvPr>
          <p:cNvSpPr>
            <a:spLocks noGrp="1"/>
          </p:cNvSpPr>
          <p:nvPr>
            <p:ph type="ftr" sz="quarter" idx="10"/>
          </p:nvPr>
        </p:nvSpPr>
        <p:spPr/>
        <p:txBody>
          <a:bodyPr/>
          <a:lstStyle>
            <a:lvl1pPr fontAlgn="auto">
              <a:spcBef>
                <a:spcPts val="0"/>
              </a:spcBef>
              <a:spcAft>
                <a:spcPts val="0"/>
              </a:spcAft>
              <a:defRPr>
                <a:latin typeface="Arial" pitchFamily="34" charset="0"/>
                <a:ea typeface="+mn-ea"/>
                <a:cs typeface="+mn-cs"/>
              </a:defRPr>
            </a:lvl1pPr>
          </a:lstStyle>
          <a:p>
            <a:pPr>
              <a:defRPr/>
            </a:pPr>
            <a:r>
              <a:rPr lang="fi-FI"/>
              <a:t>GAT TEAM FINLAND</a:t>
            </a:r>
          </a:p>
        </p:txBody>
      </p:sp>
      <p:sp>
        <p:nvSpPr>
          <p:cNvPr id="6" name="Päiväyksen paikkamerkki 3">
            <a:extLst/>
          </p:cNvPr>
          <p:cNvSpPr>
            <a:spLocks noGrp="1"/>
          </p:cNvSpPr>
          <p:nvPr>
            <p:ph type="dt" sz="half" idx="11"/>
          </p:nvPr>
        </p:nvSpPr>
        <p:spPr/>
        <p:txBody>
          <a:bodyPr/>
          <a:lstStyle>
            <a:lvl1pPr fontAlgn="auto">
              <a:spcBef>
                <a:spcPts val="0"/>
              </a:spcBef>
              <a:spcAft>
                <a:spcPts val="0"/>
              </a:spcAft>
              <a:defRPr>
                <a:latin typeface="Arial" pitchFamily="34" charset="0"/>
                <a:ea typeface="+mn-ea"/>
                <a:cs typeface="+mn-cs"/>
              </a:defRPr>
            </a:lvl1pPr>
          </a:lstStyle>
          <a:p>
            <a:pPr>
              <a:defRPr/>
            </a:pPr>
            <a:r>
              <a:rPr lang="en-US"/>
              <a:t>10.11.2017</a:t>
            </a:r>
            <a:endParaRPr lang="fi-FI"/>
          </a:p>
        </p:txBody>
      </p:sp>
      <p:sp>
        <p:nvSpPr>
          <p:cNvPr id="7" name="Dian numeron paikkamerkki 5">
            <a:extLst/>
          </p:cNvPr>
          <p:cNvSpPr>
            <a:spLocks noGrp="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2BA25E02-4676-4CD3-89F6-CC612DFAB22C}" type="slidenum">
              <a:rPr lang="fi-FI" altLang="fi-FI"/>
              <a:pPr>
                <a:defRPr/>
              </a:pPr>
              <a:t>‹#›</a:t>
            </a:fld>
            <a:endParaRPr lang="fi-FI" alt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389717" y="4800600"/>
            <a:ext cx="7315200" cy="566738"/>
          </a:xfrm>
        </p:spPr>
        <p:txBody>
          <a:bodyPr anchor="b"/>
          <a:lstStyle>
            <a:lvl1pPr algn="l">
              <a:defRPr sz="2000" b="1"/>
            </a:lvl1pPr>
          </a:lstStyle>
          <a:p>
            <a:r>
              <a:rPr lang="fi-FI"/>
              <a:t>Muokkaa perustyylejä osoitt.</a:t>
            </a:r>
          </a:p>
        </p:txBody>
      </p:sp>
      <p:sp>
        <p:nvSpPr>
          <p:cNvPr id="3" name="Kuvan paikkamerkki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osoittamalla</a:t>
            </a:r>
          </a:p>
        </p:txBody>
      </p:sp>
      <p:sp>
        <p:nvSpPr>
          <p:cNvPr id="5" name="Alatunnisteen paikkamerkki 4">
            <a:extLst/>
          </p:cNvPr>
          <p:cNvSpPr>
            <a:spLocks noGrp="1"/>
          </p:cNvSpPr>
          <p:nvPr>
            <p:ph type="ftr" sz="quarter" idx="10"/>
          </p:nvPr>
        </p:nvSpPr>
        <p:spPr/>
        <p:txBody>
          <a:bodyPr/>
          <a:lstStyle>
            <a:lvl1pPr fontAlgn="auto">
              <a:spcBef>
                <a:spcPts val="0"/>
              </a:spcBef>
              <a:spcAft>
                <a:spcPts val="0"/>
              </a:spcAft>
              <a:defRPr>
                <a:latin typeface="Arial" pitchFamily="34" charset="0"/>
                <a:ea typeface="+mn-ea"/>
                <a:cs typeface="+mn-cs"/>
              </a:defRPr>
            </a:lvl1pPr>
          </a:lstStyle>
          <a:p>
            <a:pPr>
              <a:defRPr/>
            </a:pPr>
            <a:r>
              <a:rPr lang="fi-FI"/>
              <a:t>GAT TEAM FINLAND</a:t>
            </a:r>
          </a:p>
        </p:txBody>
      </p:sp>
      <p:sp>
        <p:nvSpPr>
          <p:cNvPr id="6" name="Päiväyksen paikkamerkki 3">
            <a:extLst/>
          </p:cNvPr>
          <p:cNvSpPr>
            <a:spLocks noGrp="1"/>
          </p:cNvSpPr>
          <p:nvPr>
            <p:ph type="dt" sz="half" idx="11"/>
          </p:nvPr>
        </p:nvSpPr>
        <p:spPr/>
        <p:txBody>
          <a:bodyPr/>
          <a:lstStyle>
            <a:lvl1pPr fontAlgn="auto">
              <a:spcBef>
                <a:spcPts val="0"/>
              </a:spcBef>
              <a:spcAft>
                <a:spcPts val="0"/>
              </a:spcAft>
              <a:defRPr>
                <a:latin typeface="Arial" pitchFamily="34" charset="0"/>
                <a:ea typeface="+mn-ea"/>
                <a:cs typeface="+mn-cs"/>
              </a:defRPr>
            </a:lvl1pPr>
          </a:lstStyle>
          <a:p>
            <a:pPr>
              <a:defRPr/>
            </a:pPr>
            <a:r>
              <a:rPr lang="en-US"/>
              <a:t>10.11.2017</a:t>
            </a:r>
            <a:endParaRPr lang="fi-FI"/>
          </a:p>
        </p:txBody>
      </p:sp>
      <p:sp>
        <p:nvSpPr>
          <p:cNvPr id="7" name="Dian numeron paikkamerkki 5">
            <a:extLst/>
          </p:cNvPr>
          <p:cNvSpPr>
            <a:spLocks noGrp="1"/>
          </p:cNvSpPr>
          <p:nvPr>
            <p:ph type="sldNum" sz="quarter" idx="12"/>
          </p:nvPr>
        </p:nvSpPr>
        <p:spPr/>
        <p:txBody>
          <a:bodyPr/>
          <a:lstStyle>
            <a:lvl1pPr fontAlgn="auto">
              <a:spcBef>
                <a:spcPts val="0"/>
              </a:spcBef>
              <a:spcAft>
                <a:spcPts val="0"/>
              </a:spcAft>
              <a:defRPr>
                <a:latin typeface="+mn-lt"/>
                <a:ea typeface="+mn-ea"/>
                <a:cs typeface="+mn-cs"/>
              </a:defRPr>
            </a:lvl1pPr>
          </a:lstStyle>
          <a:p>
            <a:pPr>
              <a:defRPr/>
            </a:pPr>
            <a:fld id="{ECE595EA-47D6-4E1F-ADED-D60E7252A82E}" type="slidenum">
              <a:rPr lang="fi-FI" altLang="fi-FI"/>
              <a:pPr>
                <a:defRPr/>
              </a:pPr>
              <a:t>‹#›</a:t>
            </a:fld>
            <a:endParaRPr lang="fi-FI" alt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jpe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uorakulmio 10">
            <a:extLst/>
          </p:cNvPr>
          <p:cNvSpPr/>
          <p:nvPr userDrawn="1"/>
        </p:nvSpPr>
        <p:spPr>
          <a:xfrm>
            <a:off x="6350" y="6488113"/>
            <a:ext cx="12192000" cy="1127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a:solidFill>
                <a:prstClr val="white"/>
              </a:solidFill>
            </a:endParaRPr>
          </a:p>
        </p:txBody>
      </p:sp>
      <p:sp>
        <p:nvSpPr>
          <p:cNvPr id="5" name="Alatunnisteen paikkamerkki 4">
            <a:extLst/>
          </p:cNvPr>
          <p:cNvSpPr>
            <a:spLocks noGrp="1"/>
          </p:cNvSpPr>
          <p:nvPr>
            <p:ph type="ftr" sz="quarter" idx="3"/>
          </p:nvPr>
        </p:nvSpPr>
        <p:spPr>
          <a:xfrm>
            <a:off x="0" y="6545263"/>
            <a:ext cx="12177713"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7F7F7F"/>
                </a:solidFill>
                <a:ea typeface="Geneva"/>
                <a:cs typeface="Geneva"/>
              </a:defRPr>
            </a:lvl1pPr>
          </a:lstStyle>
          <a:p>
            <a:r>
              <a:rPr lang="fi-FI"/>
              <a:t>GAT TEAM FINLAND</a:t>
            </a:r>
          </a:p>
        </p:txBody>
      </p:sp>
      <p:sp>
        <p:nvSpPr>
          <p:cNvPr id="4" name="Päiväyksen paikkamerkki 3">
            <a:extLst/>
          </p:cNvPr>
          <p:cNvSpPr>
            <a:spLocks noGrp="1"/>
          </p:cNvSpPr>
          <p:nvPr>
            <p:ph type="dt" sz="half" idx="2"/>
          </p:nvPr>
        </p:nvSpPr>
        <p:spPr>
          <a:xfrm>
            <a:off x="222250" y="6540500"/>
            <a:ext cx="11049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7F7F7F"/>
                </a:solidFill>
                <a:ea typeface="Geneva"/>
                <a:cs typeface="Geneva"/>
              </a:defRPr>
            </a:lvl1pPr>
          </a:lstStyle>
          <a:p>
            <a:r>
              <a:rPr lang="en-US"/>
              <a:t>10.11.2017</a:t>
            </a:r>
            <a:endParaRPr lang="fi-FI"/>
          </a:p>
        </p:txBody>
      </p:sp>
      <p:sp>
        <p:nvSpPr>
          <p:cNvPr id="6" name="Dian numeron paikkamerkki 5">
            <a:extLst/>
          </p:cNvPr>
          <p:cNvSpPr>
            <a:spLocks noGrp="1"/>
          </p:cNvSpPr>
          <p:nvPr>
            <p:ph type="sldNum" sz="quarter" idx="4"/>
          </p:nvPr>
        </p:nvSpPr>
        <p:spPr>
          <a:xfrm>
            <a:off x="9332913" y="654526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7F7F7F"/>
                </a:solidFill>
                <a:ea typeface="Geneva"/>
                <a:cs typeface="Geneva"/>
              </a:defRPr>
            </a:lvl1pPr>
          </a:lstStyle>
          <a:p>
            <a:fld id="{511FC10B-804C-476B-965F-B637A8F0C955}" type="slidenum">
              <a:rPr lang="fi-FI" altLang="fi-FI"/>
              <a:pPr/>
              <a:t>‹#›</a:t>
            </a:fld>
            <a:endParaRPr lang="fi-FI" altLang="fi-FI"/>
          </a:p>
        </p:txBody>
      </p:sp>
      <p:pic>
        <p:nvPicPr>
          <p:cNvPr id="1030" name="Kuva 16" descr="pp_yliö_perustyyli_200.jpg"/>
          <p:cNvPicPr>
            <a:picLocks noChangeAspect="1"/>
          </p:cNvPicPr>
          <p:nvPr userDrawn="1"/>
        </p:nvPicPr>
        <p:blipFill>
          <a:blip r:embed="rId16"/>
          <a:srcRect b="33028"/>
          <a:stretch>
            <a:fillRect/>
          </a:stretch>
        </p:blipFill>
        <p:spPr bwMode="auto">
          <a:xfrm>
            <a:off x="0" y="0"/>
            <a:ext cx="12166600" cy="695325"/>
          </a:xfrm>
          <a:prstGeom prst="rect">
            <a:avLst/>
          </a:prstGeom>
          <a:noFill/>
          <a:ln w="9525">
            <a:noFill/>
            <a:miter lim="800000"/>
            <a:headEnd/>
            <a:tailEnd/>
          </a:ln>
        </p:spPr>
      </p:pic>
      <p:sp>
        <p:nvSpPr>
          <p:cNvPr id="1031" name="Otsikon paikkamerkki 1"/>
          <p:cNvSpPr>
            <a:spLocks noGrp="1"/>
          </p:cNvSpPr>
          <p:nvPr>
            <p:ph type="title"/>
          </p:nvPr>
        </p:nvSpPr>
        <p:spPr bwMode="auto">
          <a:xfrm>
            <a:off x="609600" y="922338"/>
            <a:ext cx="10972800"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altLang="fi-FI"/>
              <a:t>Muokkaa perustyylejä osoitt.</a:t>
            </a:r>
          </a:p>
        </p:txBody>
      </p:sp>
      <p:sp>
        <p:nvSpPr>
          <p:cNvPr id="1032" name="Tekstin paikkamerkki 2"/>
          <p:cNvSpPr>
            <a:spLocks noGrp="1"/>
          </p:cNvSpPr>
          <p:nvPr>
            <p:ph type="body" idx="1"/>
          </p:nvPr>
        </p:nvSpPr>
        <p:spPr bwMode="auto">
          <a:xfrm>
            <a:off x="609600" y="2036763"/>
            <a:ext cx="10972800" cy="4265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altLang="fi-FI"/>
              <a:t>Muokkaa tekstin perustyylejä osoittamalla</a:t>
            </a:r>
          </a:p>
          <a:p>
            <a:pPr lvl="1"/>
            <a:r>
              <a:rPr lang="fi-FI" altLang="fi-FI"/>
              <a:t>toinen taso</a:t>
            </a:r>
          </a:p>
          <a:p>
            <a:pPr lvl="2"/>
            <a:r>
              <a:rPr lang="fi-FI" altLang="fi-FI"/>
              <a:t>kolmas taso</a:t>
            </a:r>
          </a:p>
          <a:p>
            <a:pPr lvl="3"/>
            <a:r>
              <a:rPr lang="fi-FI" altLang="fi-FI"/>
              <a:t>neljäs taso</a:t>
            </a:r>
          </a:p>
          <a:p>
            <a:pPr lvl="4"/>
            <a:r>
              <a:rPr lang="fi-FI" altLang="fi-FI"/>
              <a:t>viides taso</a:t>
            </a:r>
            <a:fld id="{5673CF44-A2B5-4C84-893C-B4A43BBC1F11}" type="datetime1">
              <a:rPr lang="fi-FI" altLang="fi-FI" smtClean="0"/>
              <a:pPr lvl="4"/>
              <a:t></a:t>
            </a:fld>
            <a:endParaRPr lang="fi-FI" altLang="fi-FI"/>
          </a:p>
          <a:p>
            <a:pPr lvl="4"/>
            <a:endParaRPr lang="fi-FI" altLang="fi-FI"/>
          </a:p>
        </p:txBody>
      </p:sp>
      <p:sp>
        <p:nvSpPr>
          <p:cNvPr id="1033" name="Tekstiruutu 14">
            <a:extLst/>
          </p:cNvPr>
          <p:cNvSpPr txBox="1">
            <a:spLocks noChangeArrowheads="1"/>
          </p:cNvSpPr>
          <p:nvPr userDrawn="1"/>
        </p:nvSpPr>
        <p:spPr bwMode="auto">
          <a:xfrm>
            <a:off x="1139825" y="241300"/>
            <a:ext cx="6135688" cy="568325"/>
          </a:xfrm>
          <a:prstGeom prst="rect">
            <a:avLst/>
          </a:prstGeom>
          <a:noFill/>
          <a:ln>
            <a:noFill/>
          </a:ln>
          <a:extLst/>
        </p:spPr>
        <p:txBody>
          <a:bodyPr>
            <a:spAutoFit/>
          </a:bodyPr>
          <a:lstStyle>
            <a:lvl1pPr marL="342900" indent="-342900" eaLnBrk="0" hangingPunct="0">
              <a:defRPr>
                <a:solidFill>
                  <a:schemeClr val="tx1"/>
                </a:solidFill>
                <a:latin typeface="Arial" charset="0"/>
                <a:ea typeface="Geneva" pitchFamily="48" charset="-128"/>
              </a:defRPr>
            </a:lvl1pPr>
            <a:lvl2pPr marL="742950" indent="-285750" eaLnBrk="0" hangingPunct="0">
              <a:defRPr>
                <a:solidFill>
                  <a:schemeClr val="tx1"/>
                </a:solidFill>
                <a:latin typeface="Arial" charset="0"/>
                <a:ea typeface="Geneva" pitchFamily="48" charset="-128"/>
              </a:defRPr>
            </a:lvl2pPr>
            <a:lvl3pPr marL="1143000" indent="-228600" eaLnBrk="0" hangingPunct="0">
              <a:defRPr>
                <a:solidFill>
                  <a:schemeClr val="tx1"/>
                </a:solidFill>
                <a:latin typeface="Arial" charset="0"/>
                <a:ea typeface="Geneva" pitchFamily="48" charset="-128"/>
              </a:defRPr>
            </a:lvl3pPr>
            <a:lvl4pPr eaLnBrk="0" hangingPunct="0">
              <a:defRPr>
                <a:solidFill>
                  <a:schemeClr val="tx1"/>
                </a:solidFill>
                <a:latin typeface="Arial" charset="0"/>
                <a:ea typeface="Geneva" pitchFamily="48" charset="-128"/>
              </a:defRPr>
            </a:lvl4pPr>
            <a:lvl5pPr marL="2057400" indent="-228600" eaLnBrk="0" hangingPunct="0">
              <a:defRPr>
                <a:solidFill>
                  <a:schemeClr val="tx1"/>
                </a:solidFill>
                <a:latin typeface="Arial" charset="0"/>
                <a:ea typeface="Geneva" pitchFamily="48" charset="-128"/>
              </a:defRPr>
            </a:lvl5pPr>
            <a:lvl6pPr marL="2514600" indent="-228600" defTabSz="457200" eaLnBrk="0" fontAlgn="base" hangingPunct="0">
              <a:spcBef>
                <a:spcPct val="0"/>
              </a:spcBef>
              <a:spcAft>
                <a:spcPct val="0"/>
              </a:spcAft>
              <a:defRPr>
                <a:solidFill>
                  <a:schemeClr val="tx1"/>
                </a:solidFill>
                <a:latin typeface="Arial" charset="0"/>
                <a:ea typeface="Geneva" pitchFamily="48" charset="-128"/>
              </a:defRPr>
            </a:lvl6pPr>
            <a:lvl7pPr marL="2971800" indent="-228600" defTabSz="457200" eaLnBrk="0" fontAlgn="base" hangingPunct="0">
              <a:spcBef>
                <a:spcPct val="0"/>
              </a:spcBef>
              <a:spcAft>
                <a:spcPct val="0"/>
              </a:spcAft>
              <a:defRPr>
                <a:solidFill>
                  <a:schemeClr val="tx1"/>
                </a:solidFill>
                <a:latin typeface="Arial" charset="0"/>
                <a:ea typeface="Geneva" pitchFamily="48" charset="-128"/>
              </a:defRPr>
            </a:lvl7pPr>
            <a:lvl8pPr marL="3429000" indent="-228600" defTabSz="457200" eaLnBrk="0" fontAlgn="base" hangingPunct="0">
              <a:spcBef>
                <a:spcPct val="0"/>
              </a:spcBef>
              <a:spcAft>
                <a:spcPct val="0"/>
              </a:spcAft>
              <a:defRPr>
                <a:solidFill>
                  <a:schemeClr val="tx1"/>
                </a:solidFill>
                <a:latin typeface="Arial" charset="0"/>
                <a:ea typeface="Geneva" pitchFamily="48" charset="-128"/>
              </a:defRPr>
            </a:lvl8pPr>
            <a:lvl9pPr marL="3886200" indent="-228600" defTabSz="457200" eaLnBrk="0" fontAlgn="base" hangingPunct="0">
              <a:spcBef>
                <a:spcPct val="0"/>
              </a:spcBef>
              <a:spcAft>
                <a:spcPct val="0"/>
              </a:spcAft>
              <a:defRPr>
                <a:solidFill>
                  <a:schemeClr val="tx1"/>
                </a:solidFill>
                <a:latin typeface="Arial" charset="0"/>
                <a:ea typeface="Geneva" pitchFamily="48" charset="-128"/>
              </a:defRPr>
            </a:lvl9pPr>
          </a:lstStyle>
          <a:p>
            <a:pPr marL="0" lvl="3" defTabSz="457200" eaLnBrk="1" hangingPunct="1">
              <a:defRPr/>
            </a:pPr>
            <a:r>
              <a:rPr lang="fi-FI" altLang="fi-FI" sz="1900">
                <a:solidFill>
                  <a:prstClr val="white"/>
                </a:solidFill>
                <a:cs typeface="+mn-cs"/>
              </a:rPr>
              <a:t>Lions Clubs International</a:t>
            </a:r>
          </a:p>
          <a:p>
            <a:pPr marL="0" lvl="3" defTabSz="457200" eaLnBrk="1" hangingPunct="1">
              <a:defRPr/>
            </a:pPr>
            <a:r>
              <a:rPr lang="fi-FI" altLang="fi-FI" sz="1200">
                <a:solidFill>
                  <a:srgbClr val="EBC318"/>
                </a:solidFill>
                <a:cs typeface="+mn-cs"/>
              </a:rPr>
              <a:t>MD 107 Finland</a:t>
            </a: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Lst>
  <p:hf hdr="0" dt="0"/>
  <p:txStyles>
    <p:titleStyle>
      <a:lvl1pPr algn="ctr" defTabSz="457200" rtl="0" eaLnBrk="0" fontAlgn="base" hangingPunct="0">
        <a:spcBef>
          <a:spcPct val="0"/>
        </a:spcBef>
        <a:spcAft>
          <a:spcPct val="0"/>
        </a:spcAft>
        <a:defRPr sz="4000" kern="1200">
          <a:solidFill>
            <a:schemeClr val="accent1"/>
          </a:solidFill>
          <a:latin typeface="+mj-lt"/>
          <a:ea typeface="Geneva" pitchFamily="48" charset="-128"/>
          <a:cs typeface="Geneva"/>
        </a:defRPr>
      </a:lvl1pPr>
      <a:lvl2pPr algn="ctr" defTabSz="457200" rtl="0" eaLnBrk="0" fontAlgn="base" hangingPunct="0">
        <a:spcBef>
          <a:spcPct val="0"/>
        </a:spcBef>
        <a:spcAft>
          <a:spcPct val="0"/>
        </a:spcAft>
        <a:defRPr sz="4000">
          <a:solidFill>
            <a:schemeClr val="accent1"/>
          </a:solidFill>
          <a:latin typeface="Arial" pitchFamily="34" charset="0"/>
          <a:ea typeface="Geneva" pitchFamily="48" charset="-128"/>
          <a:cs typeface="Geneva"/>
        </a:defRPr>
      </a:lvl2pPr>
      <a:lvl3pPr algn="ctr" defTabSz="457200" rtl="0" eaLnBrk="0" fontAlgn="base" hangingPunct="0">
        <a:spcBef>
          <a:spcPct val="0"/>
        </a:spcBef>
        <a:spcAft>
          <a:spcPct val="0"/>
        </a:spcAft>
        <a:defRPr sz="4000">
          <a:solidFill>
            <a:schemeClr val="accent1"/>
          </a:solidFill>
          <a:latin typeface="Arial" pitchFamily="34" charset="0"/>
          <a:ea typeface="Geneva" pitchFamily="48" charset="-128"/>
          <a:cs typeface="Geneva"/>
        </a:defRPr>
      </a:lvl3pPr>
      <a:lvl4pPr algn="ctr" defTabSz="457200" rtl="0" eaLnBrk="0" fontAlgn="base" hangingPunct="0">
        <a:spcBef>
          <a:spcPct val="0"/>
        </a:spcBef>
        <a:spcAft>
          <a:spcPct val="0"/>
        </a:spcAft>
        <a:defRPr sz="4000">
          <a:solidFill>
            <a:schemeClr val="accent1"/>
          </a:solidFill>
          <a:latin typeface="Arial" pitchFamily="34" charset="0"/>
          <a:ea typeface="Geneva" pitchFamily="48" charset="-128"/>
          <a:cs typeface="Geneva"/>
        </a:defRPr>
      </a:lvl4pPr>
      <a:lvl5pPr algn="ctr" defTabSz="457200" rtl="0" eaLnBrk="0" fontAlgn="base" hangingPunct="0">
        <a:spcBef>
          <a:spcPct val="0"/>
        </a:spcBef>
        <a:spcAft>
          <a:spcPct val="0"/>
        </a:spcAft>
        <a:defRPr sz="4000">
          <a:solidFill>
            <a:schemeClr val="accent1"/>
          </a:solidFill>
          <a:latin typeface="Arial" pitchFamily="34" charset="0"/>
          <a:ea typeface="Geneva" pitchFamily="48" charset="-128"/>
          <a:cs typeface="Geneva"/>
        </a:defRPr>
      </a:lvl5pPr>
      <a:lvl6pPr marL="457200" algn="ctr" defTabSz="457200" rtl="0" fontAlgn="base">
        <a:spcBef>
          <a:spcPct val="0"/>
        </a:spcBef>
        <a:spcAft>
          <a:spcPct val="0"/>
        </a:spcAft>
        <a:defRPr sz="4000">
          <a:solidFill>
            <a:schemeClr val="accent1"/>
          </a:solidFill>
          <a:latin typeface="Arial" pitchFamily="34" charset="0"/>
          <a:ea typeface="Geneva" pitchFamily="48" charset="-128"/>
        </a:defRPr>
      </a:lvl6pPr>
      <a:lvl7pPr marL="914400" algn="ctr" defTabSz="457200" rtl="0" fontAlgn="base">
        <a:spcBef>
          <a:spcPct val="0"/>
        </a:spcBef>
        <a:spcAft>
          <a:spcPct val="0"/>
        </a:spcAft>
        <a:defRPr sz="4000">
          <a:solidFill>
            <a:schemeClr val="accent1"/>
          </a:solidFill>
          <a:latin typeface="Arial" pitchFamily="34" charset="0"/>
          <a:ea typeface="Geneva" pitchFamily="48" charset="-128"/>
        </a:defRPr>
      </a:lvl7pPr>
      <a:lvl8pPr marL="1371600" algn="ctr" defTabSz="457200" rtl="0" fontAlgn="base">
        <a:spcBef>
          <a:spcPct val="0"/>
        </a:spcBef>
        <a:spcAft>
          <a:spcPct val="0"/>
        </a:spcAft>
        <a:defRPr sz="4000">
          <a:solidFill>
            <a:schemeClr val="accent1"/>
          </a:solidFill>
          <a:latin typeface="Arial" pitchFamily="34" charset="0"/>
          <a:ea typeface="Geneva" pitchFamily="48" charset="-128"/>
        </a:defRPr>
      </a:lvl8pPr>
      <a:lvl9pPr marL="1828800" algn="ctr" defTabSz="457200" rtl="0" fontAlgn="base">
        <a:spcBef>
          <a:spcPct val="0"/>
        </a:spcBef>
        <a:spcAft>
          <a:spcPct val="0"/>
        </a:spcAft>
        <a:defRPr sz="4000">
          <a:solidFill>
            <a:schemeClr val="accent1"/>
          </a:solidFill>
          <a:latin typeface="Arial" pitchFamily="34" charset="0"/>
          <a:ea typeface="Geneva" pitchFamily="48" charset="-128"/>
        </a:defRPr>
      </a:lvl9pPr>
    </p:titleStyle>
    <p:bodyStyle>
      <a:lvl1pPr marL="342900" indent="-342900" algn="l" defTabSz="457200" rtl="0" eaLnBrk="0" fontAlgn="base" hangingPunct="0">
        <a:spcBef>
          <a:spcPct val="20000"/>
        </a:spcBef>
        <a:spcAft>
          <a:spcPct val="0"/>
        </a:spcAft>
        <a:buClr>
          <a:schemeClr val="accent1"/>
        </a:buClr>
        <a:buFont typeface="Arial" charset="0"/>
        <a:buChar char="•"/>
        <a:defRPr sz="3000" kern="1200">
          <a:solidFill>
            <a:schemeClr val="tx1"/>
          </a:solidFill>
          <a:latin typeface="+mn-lt"/>
          <a:ea typeface="Geneva" pitchFamily="48" charset="-128"/>
          <a:cs typeface="Geneva"/>
        </a:defRPr>
      </a:lvl1pPr>
      <a:lvl2pPr marL="742950" indent="-285750" algn="l" defTabSz="457200" rtl="0" eaLnBrk="0" fontAlgn="base" hangingPunct="0">
        <a:spcBef>
          <a:spcPct val="20000"/>
        </a:spcBef>
        <a:spcAft>
          <a:spcPct val="0"/>
        </a:spcAft>
        <a:buFont typeface="Arial" charset="0"/>
        <a:buChar char="–"/>
        <a:defRPr sz="2600" kern="1200">
          <a:solidFill>
            <a:schemeClr val="tx1"/>
          </a:solidFill>
          <a:latin typeface="+mn-lt"/>
          <a:ea typeface="Geneva" pitchFamily="48" charset="-128"/>
          <a:cs typeface="Geneva"/>
        </a:defRPr>
      </a:lvl2pPr>
      <a:lvl3pPr marL="1143000" indent="-228600" algn="l" defTabSz="457200" rtl="0" eaLnBrk="0" fontAlgn="base" hangingPunct="0">
        <a:spcBef>
          <a:spcPct val="20000"/>
        </a:spcBef>
        <a:spcAft>
          <a:spcPct val="0"/>
        </a:spcAft>
        <a:buClr>
          <a:srgbClr val="EBC318"/>
        </a:buClr>
        <a:buFont typeface="Arial" charset="0"/>
        <a:buChar char="•"/>
        <a:defRPr sz="2200" kern="1200">
          <a:solidFill>
            <a:schemeClr val="tx1"/>
          </a:solidFill>
          <a:latin typeface="+mn-lt"/>
          <a:ea typeface="Geneva" pitchFamily="48" charset="-128"/>
          <a:cs typeface="Geneva"/>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mn-lt"/>
          <a:ea typeface="Geneva" pitchFamily="48" charset="-128"/>
          <a:cs typeface="Geneva"/>
        </a:defRPr>
      </a:lvl4pPr>
      <a:lvl5pPr marL="2057400" indent="-228600" algn="l" defTabSz="457200" rtl="0" eaLnBrk="0" fontAlgn="base" hangingPunct="0">
        <a:spcBef>
          <a:spcPct val="20000"/>
        </a:spcBef>
        <a:spcAft>
          <a:spcPct val="0"/>
        </a:spcAft>
        <a:buClr>
          <a:schemeClr val="accent1"/>
        </a:buClr>
        <a:buFont typeface="Arial" charset="0"/>
        <a:buChar char="•"/>
        <a:defRPr kern="1200">
          <a:solidFill>
            <a:schemeClr val="tx1"/>
          </a:solidFill>
          <a:latin typeface="+mn-lt"/>
          <a:ea typeface="Geneva" pitchFamily="48" charset="-128"/>
          <a:cs typeface="Genev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uorakulmio 10">
            <a:extLst/>
          </p:cNvPr>
          <p:cNvSpPr/>
          <p:nvPr userDrawn="1"/>
        </p:nvSpPr>
        <p:spPr>
          <a:xfrm>
            <a:off x="6350" y="6488113"/>
            <a:ext cx="12192000" cy="1127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a:solidFill>
                <a:prstClr val="white"/>
              </a:solidFill>
            </a:endParaRPr>
          </a:p>
        </p:txBody>
      </p:sp>
      <p:sp>
        <p:nvSpPr>
          <p:cNvPr id="5" name="Alatunnisteen paikkamerkki 4">
            <a:extLst/>
          </p:cNvPr>
          <p:cNvSpPr>
            <a:spLocks noGrp="1"/>
          </p:cNvSpPr>
          <p:nvPr>
            <p:ph type="ftr" sz="quarter" idx="3"/>
          </p:nvPr>
        </p:nvSpPr>
        <p:spPr>
          <a:xfrm>
            <a:off x="0" y="6545263"/>
            <a:ext cx="12177713"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7F7F7F"/>
                </a:solidFill>
                <a:ea typeface="Geneva"/>
                <a:cs typeface="Geneva"/>
              </a:defRPr>
            </a:lvl1pPr>
          </a:lstStyle>
          <a:p>
            <a:r>
              <a:rPr lang="fi-FI"/>
              <a:t>GAT TEAM FINLAND</a:t>
            </a:r>
          </a:p>
        </p:txBody>
      </p:sp>
      <p:sp>
        <p:nvSpPr>
          <p:cNvPr id="4" name="Päiväyksen paikkamerkki 3">
            <a:extLst/>
          </p:cNvPr>
          <p:cNvSpPr>
            <a:spLocks noGrp="1"/>
          </p:cNvSpPr>
          <p:nvPr>
            <p:ph type="dt" sz="half" idx="2"/>
          </p:nvPr>
        </p:nvSpPr>
        <p:spPr>
          <a:xfrm>
            <a:off x="222250" y="6540500"/>
            <a:ext cx="11049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7F7F7F"/>
                </a:solidFill>
                <a:ea typeface="Geneva"/>
                <a:cs typeface="Geneva"/>
              </a:defRPr>
            </a:lvl1pPr>
          </a:lstStyle>
          <a:p>
            <a:r>
              <a:rPr lang="en-US"/>
              <a:t>10.11.2017</a:t>
            </a:r>
            <a:endParaRPr lang="fi-FI"/>
          </a:p>
        </p:txBody>
      </p:sp>
      <p:sp>
        <p:nvSpPr>
          <p:cNvPr id="6" name="Dian numeron paikkamerkki 5">
            <a:extLst/>
          </p:cNvPr>
          <p:cNvSpPr>
            <a:spLocks noGrp="1"/>
          </p:cNvSpPr>
          <p:nvPr>
            <p:ph type="sldNum" sz="quarter" idx="4"/>
          </p:nvPr>
        </p:nvSpPr>
        <p:spPr>
          <a:xfrm>
            <a:off x="9332913" y="654526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7F7F7F"/>
                </a:solidFill>
                <a:ea typeface="Geneva"/>
                <a:cs typeface="Geneva"/>
              </a:defRPr>
            </a:lvl1pPr>
          </a:lstStyle>
          <a:p>
            <a:fld id="{CF3A151F-2492-42AA-AD0D-DEC9EB5B56E8}" type="slidenum">
              <a:rPr lang="fi-FI" altLang="fi-FI"/>
              <a:pPr/>
              <a:t>‹#›</a:t>
            </a:fld>
            <a:endParaRPr lang="fi-FI" altLang="fi-FI"/>
          </a:p>
        </p:txBody>
      </p:sp>
      <p:pic>
        <p:nvPicPr>
          <p:cNvPr id="16390" name="Kuva 16" descr="pp_yliö_perustyyli_200.jpg"/>
          <p:cNvPicPr>
            <a:picLocks noChangeAspect="1"/>
          </p:cNvPicPr>
          <p:nvPr userDrawn="1"/>
        </p:nvPicPr>
        <p:blipFill>
          <a:blip r:embed="rId16"/>
          <a:srcRect b="33028"/>
          <a:stretch>
            <a:fillRect/>
          </a:stretch>
        </p:blipFill>
        <p:spPr bwMode="auto">
          <a:xfrm>
            <a:off x="0" y="0"/>
            <a:ext cx="12166600" cy="695325"/>
          </a:xfrm>
          <a:prstGeom prst="rect">
            <a:avLst/>
          </a:prstGeom>
          <a:noFill/>
          <a:ln w="9525">
            <a:noFill/>
            <a:miter lim="800000"/>
            <a:headEnd/>
            <a:tailEnd/>
          </a:ln>
        </p:spPr>
      </p:pic>
      <p:sp>
        <p:nvSpPr>
          <p:cNvPr id="16391" name="Otsikon paikkamerkki 1"/>
          <p:cNvSpPr>
            <a:spLocks noGrp="1"/>
          </p:cNvSpPr>
          <p:nvPr>
            <p:ph type="title"/>
          </p:nvPr>
        </p:nvSpPr>
        <p:spPr bwMode="auto">
          <a:xfrm>
            <a:off x="609600" y="922338"/>
            <a:ext cx="10972800"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altLang="fi-FI"/>
              <a:t>Muokkaa perustyylejä osoitt.</a:t>
            </a:r>
          </a:p>
        </p:txBody>
      </p:sp>
      <p:sp>
        <p:nvSpPr>
          <p:cNvPr id="16392" name="Tekstin paikkamerkki 2"/>
          <p:cNvSpPr>
            <a:spLocks noGrp="1"/>
          </p:cNvSpPr>
          <p:nvPr>
            <p:ph type="body" idx="1"/>
          </p:nvPr>
        </p:nvSpPr>
        <p:spPr bwMode="auto">
          <a:xfrm>
            <a:off x="609600" y="2036763"/>
            <a:ext cx="10972800" cy="4265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altLang="fi-FI"/>
              <a:t>Muokkaa tekstin perustyylejä osoittamalla</a:t>
            </a:r>
          </a:p>
          <a:p>
            <a:pPr lvl="1"/>
            <a:r>
              <a:rPr lang="fi-FI" altLang="fi-FI"/>
              <a:t>toinen taso</a:t>
            </a:r>
          </a:p>
          <a:p>
            <a:pPr lvl="2"/>
            <a:r>
              <a:rPr lang="fi-FI" altLang="fi-FI"/>
              <a:t>kolmas taso</a:t>
            </a:r>
          </a:p>
          <a:p>
            <a:pPr lvl="3"/>
            <a:r>
              <a:rPr lang="fi-FI" altLang="fi-FI"/>
              <a:t>neljäs taso</a:t>
            </a:r>
          </a:p>
          <a:p>
            <a:pPr lvl="4"/>
            <a:r>
              <a:rPr lang="fi-FI" altLang="fi-FI"/>
              <a:t>viides taso</a:t>
            </a:r>
            <a:fld id="{BC27D3E7-2E8B-4EA2-B50C-F77A1A762B18}" type="datetime1">
              <a:rPr lang="fi-FI" altLang="fi-FI" smtClean="0"/>
              <a:pPr lvl="4"/>
              <a:t></a:t>
            </a:fld>
            <a:endParaRPr lang="fi-FI" altLang="fi-FI"/>
          </a:p>
          <a:p>
            <a:pPr lvl="4"/>
            <a:endParaRPr lang="fi-FI" altLang="fi-FI"/>
          </a:p>
        </p:txBody>
      </p:sp>
      <p:sp>
        <p:nvSpPr>
          <p:cNvPr id="1033" name="Tekstiruutu 14">
            <a:extLst/>
          </p:cNvPr>
          <p:cNvSpPr txBox="1">
            <a:spLocks noChangeArrowheads="1"/>
          </p:cNvSpPr>
          <p:nvPr userDrawn="1"/>
        </p:nvSpPr>
        <p:spPr bwMode="auto">
          <a:xfrm>
            <a:off x="1139825" y="241300"/>
            <a:ext cx="6135688" cy="568325"/>
          </a:xfrm>
          <a:prstGeom prst="rect">
            <a:avLst/>
          </a:prstGeom>
          <a:noFill/>
          <a:ln>
            <a:noFill/>
          </a:ln>
          <a:extLst/>
        </p:spPr>
        <p:txBody>
          <a:bodyPr>
            <a:spAutoFit/>
          </a:bodyPr>
          <a:lstStyle>
            <a:lvl1pPr marL="342900" indent="-342900" eaLnBrk="0" hangingPunct="0">
              <a:defRPr>
                <a:solidFill>
                  <a:schemeClr val="tx1"/>
                </a:solidFill>
                <a:latin typeface="Arial" charset="0"/>
                <a:ea typeface="Geneva" pitchFamily="48" charset="-128"/>
              </a:defRPr>
            </a:lvl1pPr>
            <a:lvl2pPr marL="742950" indent="-285750" eaLnBrk="0" hangingPunct="0">
              <a:defRPr>
                <a:solidFill>
                  <a:schemeClr val="tx1"/>
                </a:solidFill>
                <a:latin typeface="Arial" charset="0"/>
                <a:ea typeface="Geneva" pitchFamily="48" charset="-128"/>
              </a:defRPr>
            </a:lvl2pPr>
            <a:lvl3pPr marL="1143000" indent="-228600" eaLnBrk="0" hangingPunct="0">
              <a:defRPr>
                <a:solidFill>
                  <a:schemeClr val="tx1"/>
                </a:solidFill>
                <a:latin typeface="Arial" charset="0"/>
                <a:ea typeface="Geneva" pitchFamily="48" charset="-128"/>
              </a:defRPr>
            </a:lvl3pPr>
            <a:lvl4pPr eaLnBrk="0" hangingPunct="0">
              <a:defRPr>
                <a:solidFill>
                  <a:schemeClr val="tx1"/>
                </a:solidFill>
                <a:latin typeface="Arial" charset="0"/>
                <a:ea typeface="Geneva" pitchFamily="48" charset="-128"/>
              </a:defRPr>
            </a:lvl4pPr>
            <a:lvl5pPr marL="2057400" indent="-228600" eaLnBrk="0" hangingPunct="0">
              <a:defRPr>
                <a:solidFill>
                  <a:schemeClr val="tx1"/>
                </a:solidFill>
                <a:latin typeface="Arial" charset="0"/>
                <a:ea typeface="Geneva" pitchFamily="48" charset="-128"/>
              </a:defRPr>
            </a:lvl5pPr>
            <a:lvl6pPr marL="2514600" indent="-228600" defTabSz="457200" eaLnBrk="0" fontAlgn="base" hangingPunct="0">
              <a:spcBef>
                <a:spcPct val="0"/>
              </a:spcBef>
              <a:spcAft>
                <a:spcPct val="0"/>
              </a:spcAft>
              <a:defRPr>
                <a:solidFill>
                  <a:schemeClr val="tx1"/>
                </a:solidFill>
                <a:latin typeface="Arial" charset="0"/>
                <a:ea typeface="Geneva" pitchFamily="48" charset="-128"/>
              </a:defRPr>
            </a:lvl6pPr>
            <a:lvl7pPr marL="2971800" indent="-228600" defTabSz="457200" eaLnBrk="0" fontAlgn="base" hangingPunct="0">
              <a:spcBef>
                <a:spcPct val="0"/>
              </a:spcBef>
              <a:spcAft>
                <a:spcPct val="0"/>
              </a:spcAft>
              <a:defRPr>
                <a:solidFill>
                  <a:schemeClr val="tx1"/>
                </a:solidFill>
                <a:latin typeface="Arial" charset="0"/>
                <a:ea typeface="Geneva" pitchFamily="48" charset="-128"/>
              </a:defRPr>
            </a:lvl7pPr>
            <a:lvl8pPr marL="3429000" indent="-228600" defTabSz="457200" eaLnBrk="0" fontAlgn="base" hangingPunct="0">
              <a:spcBef>
                <a:spcPct val="0"/>
              </a:spcBef>
              <a:spcAft>
                <a:spcPct val="0"/>
              </a:spcAft>
              <a:defRPr>
                <a:solidFill>
                  <a:schemeClr val="tx1"/>
                </a:solidFill>
                <a:latin typeface="Arial" charset="0"/>
                <a:ea typeface="Geneva" pitchFamily="48" charset="-128"/>
              </a:defRPr>
            </a:lvl8pPr>
            <a:lvl9pPr marL="3886200" indent="-228600" defTabSz="457200" eaLnBrk="0" fontAlgn="base" hangingPunct="0">
              <a:spcBef>
                <a:spcPct val="0"/>
              </a:spcBef>
              <a:spcAft>
                <a:spcPct val="0"/>
              </a:spcAft>
              <a:defRPr>
                <a:solidFill>
                  <a:schemeClr val="tx1"/>
                </a:solidFill>
                <a:latin typeface="Arial" charset="0"/>
                <a:ea typeface="Geneva" pitchFamily="48" charset="-128"/>
              </a:defRPr>
            </a:lvl9pPr>
          </a:lstStyle>
          <a:p>
            <a:pPr marL="0" lvl="3" defTabSz="457200" eaLnBrk="1" hangingPunct="1">
              <a:defRPr/>
            </a:pPr>
            <a:r>
              <a:rPr lang="fi-FI" altLang="fi-FI" sz="1900">
                <a:solidFill>
                  <a:prstClr val="white"/>
                </a:solidFill>
                <a:cs typeface="+mn-cs"/>
              </a:rPr>
              <a:t>Lions Clubs International</a:t>
            </a:r>
          </a:p>
          <a:p>
            <a:pPr marL="0" lvl="3" defTabSz="457200" eaLnBrk="1" hangingPunct="1">
              <a:defRPr/>
            </a:pPr>
            <a:r>
              <a:rPr lang="fi-FI" altLang="fi-FI" sz="1200">
                <a:solidFill>
                  <a:srgbClr val="EBC318"/>
                </a:solidFill>
                <a:cs typeface="+mn-cs"/>
              </a:rPr>
              <a:t>MD 107 Finland</a:t>
            </a:r>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Lst>
  <p:hf hdr="0" dt="0"/>
  <p:txStyles>
    <p:titleStyle>
      <a:lvl1pPr algn="ctr" defTabSz="457200" rtl="0" eaLnBrk="0" fontAlgn="base" hangingPunct="0">
        <a:spcBef>
          <a:spcPct val="0"/>
        </a:spcBef>
        <a:spcAft>
          <a:spcPct val="0"/>
        </a:spcAft>
        <a:defRPr sz="4000" kern="1200">
          <a:solidFill>
            <a:schemeClr val="accent1"/>
          </a:solidFill>
          <a:latin typeface="+mj-lt"/>
          <a:ea typeface="Geneva" pitchFamily="48" charset="-128"/>
          <a:cs typeface="Geneva"/>
        </a:defRPr>
      </a:lvl1pPr>
      <a:lvl2pPr algn="ctr" defTabSz="457200" rtl="0" eaLnBrk="0" fontAlgn="base" hangingPunct="0">
        <a:spcBef>
          <a:spcPct val="0"/>
        </a:spcBef>
        <a:spcAft>
          <a:spcPct val="0"/>
        </a:spcAft>
        <a:defRPr sz="4000">
          <a:solidFill>
            <a:schemeClr val="accent1"/>
          </a:solidFill>
          <a:latin typeface="Arial" pitchFamily="34" charset="0"/>
          <a:ea typeface="Geneva" pitchFamily="48" charset="-128"/>
          <a:cs typeface="Geneva"/>
        </a:defRPr>
      </a:lvl2pPr>
      <a:lvl3pPr algn="ctr" defTabSz="457200" rtl="0" eaLnBrk="0" fontAlgn="base" hangingPunct="0">
        <a:spcBef>
          <a:spcPct val="0"/>
        </a:spcBef>
        <a:spcAft>
          <a:spcPct val="0"/>
        </a:spcAft>
        <a:defRPr sz="4000">
          <a:solidFill>
            <a:schemeClr val="accent1"/>
          </a:solidFill>
          <a:latin typeface="Arial" pitchFamily="34" charset="0"/>
          <a:ea typeface="Geneva" pitchFamily="48" charset="-128"/>
          <a:cs typeface="Geneva"/>
        </a:defRPr>
      </a:lvl3pPr>
      <a:lvl4pPr algn="ctr" defTabSz="457200" rtl="0" eaLnBrk="0" fontAlgn="base" hangingPunct="0">
        <a:spcBef>
          <a:spcPct val="0"/>
        </a:spcBef>
        <a:spcAft>
          <a:spcPct val="0"/>
        </a:spcAft>
        <a:defRPr sz="4000">
          <a:solidFill>
            <a:schemeClr val="accent1"/>
          </a:solidFill>
          <a:latin typeface="Arial" pitchFamily="34" charset="0"/>
          <a:ea typeface="Geneva" pitchFamily="48" charset="-128"/>
          <a:cs typeface="Geneva"/>
        </a:defRPr>
      </a:lvl4pPr>
      <a:lvl5pPr algn="ctr" defTabSz="457200" rtl="0" eaLnBrk="0" fontAlgn="base" hangingPunct="0">
        <a:spcBef>
          <a:spcPct val="0"/>
        </a:spcBef>
        <a:spcAft>
          <a:spcPct val="0"/>
        </a:spcAft>
        <a:defRPr sz="4000">
          <a:solidFill>
            <a:schemeClr val="accent1"/>
          </a:solidFill>
          <a:latin typeface="Arial" pitchFamily="34" charset="0"/>
          <a:ea typeface="Geneva" pitchFamily="48" charset="-128"/>
          <a:cs typeface="Geneva"/>
        </a:defRPr>
      </a:lvl5pPr>
      <a:lvl6pPr marL="457200" algn="ctr" defTabSz="457200" rtl="0" fontAlgn="base">
        <a:spcBef>
          <a:spcPct val="0"/>
        </a:spcBef>
        <a:spcAft>
          <a:spcPct val="0"/>
        </a:spcAft>
        <a:defRPr sz="4000">
          <a:solidFill>
            <a:schemeClr val="accent1"/>
          </a:solidFill>
          <a:latin typeface="Arial" pitchFamily="34" charset="0"/>
          <a:ea typeface="Geneva" pitchFamily="48" charset="-128"/>
        </a:defRPr>
      </a:lvl6pPr>
      <a:lvl7pPr marL="914400" algn="ctr" defTabSz="457200" rtl="0" fontAlgn="base">
        <a:spcBef>
          <a:spcPct val="0"/>
        </a:spcBef>
        <a:spcAft>
          <a:spcPct val="0"/>
        </a:spcAft>
        <a:defRPr sz="4000">
          <a:solidFill>
            <a:schemeClr val="accent1"/>
          </a:solidFill>
          <a:latin typeface="Arial" pitchFamily="34" charset="0"/>
          <a:ea typeface="Geneva" pitchFamily="48" charset="-128"/>
        </a:defRPr>
      </a:lvl7pPr>
      <a:lvl8pPr marL="1371600" algn="ctr" defTabSz="457200" rtl="0" fontAlgn="base">
        <a:spcBef>
          <a:spcPct val="0"/>
        </a:spcBef>
        <a:spcAft>
          <a:spcPct val="0"/>
        </a:spcAft>
        <a:defRPr sz="4000">
          <a:solidFill>
            <a:schemeClr val="accent1"/>
          </a:solidFill>
          <a:latin typeface="Arial" pitchFamily="34" charset="0"/>
          <a:ea typeface="Geneva" pitchFamily="48" charset="-128"/>
        </a:defRPr>
      </a:lvl8pPr>
      <a:lvl9pPr marL="1828800" algn="ctr" defTabSz="457200" rtl="0" fontAlgn="base">
        <a:spcBef>
          <a:spcPct val="0"/>
        </a:spcBef>
        <a:spcAft>
          <a:spcPct val="0"/>
        </a:spcAft>
        <a:defRPr sz="4000">
          <a:solidFill>
            <a:schemeClr val="accent1"/>
          </a:solidFill>
          <a:latin typeface="Arial" pitchFamily="34" charset="0"/>
          <a:ea typeface="Geneva" pitchFamily="48" charset="-128"/>
        </a:defRPr>
      </a:lvl9pPr>
    </p:titleStyle>
    <p:bodyStyle>
      <a:lvl1pPr marL="342900" indent="-342900" algn="l" defTabSz="457200" rtl="0" eaLnBrk="0" fontAlgn="base" hangingPunct="0">
        <a:spcBef>
          <a:spcPct val="20000"/>
        </a:spcBef>
        <a:spcAft>
          <a:spcPct val="0"/>
        </a:spcAft>
        <a:buClr>
          <a:schemeClr val="accent1"/>
        </a:buClr>
        <a:buFont typeface="Arial" charset="0"/>
        <a:buChar char="•"/>
        <a:defRPr sz="3000" kern="1200">
          <a:solidFill>
            <a:schemeClr val="tx1"/>
          </a:solidFill>
          <a:latin typeface="+mn-lt"/>
          <a:ea typeface="Geneva" pitchFamily="48" charset="-128"/>
          <a:cs typeface="Geneva"/>
        </a:defRPr>
      </a:lvl1pPr>
      <a:lvl2pPr marL="742950" indent="-285750" algn="l" defTabSz="457200" rtl="0" eaLnBrk="0" fontAlgn="base" hangingPunct="0">
        <a:spcBef>
          <a:spcPct val="20000"/>
        </a:spcBef>
        <a:spcAft>
          <a:spcPct val="0"/>
        </a:spcAft>
        <a:buFont typeface="Arial" charset="0"/>
        <a:buChar char="–"/>
        <a:defRPr sz="2600" kern="1200">
          <a:solidFill>
            <a:schemeClr val="tx1"/>
          </a:solidFill>
          <a:latin typeface="+mn-lt"/>
          <a:ea typeface="Geneva" pitchFamily="48" charset="-128"/>
          <a:cs typeface="Geneva"/>
        </a:defRPr>
      </a:lvl2pPr>
      <a:lvl3pPr marL="1143000" indent="-228600" algn="l" defTabSz="457200" rtl="0" eaLnBrk="0" fontAlgn="base" hangingPunct="0">
        <a:spcBef>
          <a:spcPct val="20000"/>
        </a:spcBef>
        <a:spcAft>
          <a:spcPct val="0"/>
        </a:spcAft>
        <a:buClr>
          <a:srgbClr val="EBC318"/>
        </a:buClr>
        <a:buFont typeface="Arial" charset="0"/>
        <a:buChar char="•"/>
        <a:defRPr sz="2200" kern="1200">
          <a:solidFill>
            <a:schemeClr val="tx1"/>
          </a:solidFill>
          <a:latin typeface="+mn-lt"/>
          <a:ea typeface="Geneva" pitchFamily="48" charset="-128"/>
          <a:cs typeface="Geneva"/>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mn-lt"/>
          <a:ea typeface="Geneva" pitchFamily="48" charset="-128"/>
          <a:cs typeface="Geneva"/>
        </a:defRPr>
      </a:lvl4pPr>
      <a:lvl5pPr marL="2057400" indent="-228600" algn="l" defTabSz="457200" rtl="0" eaLnBrk="0" fontAlgn="base" hangingPunct="0">
        <a:spcBef>
          <a:spcPct val="20000"/>
        </a:spcBef>
        <a:spcAft>
          <a:spcPct val="0"/>
        </a:spcAft>
        <a:buClr>
          <a:schemeClr val="accent1"/>
        </a:buClr>
        <a:buFont typeface="Arial" charset="0"/>
        <a:buChar char="•"/>
        <a:defRPr kern="1200">
          <a:solidFill>
            <a:schemeClr val="tx1"/>
          </a:solidFill>
          <a:latin typeface="+mn-lt"/>
          <a:ea typeface="Geneva" pitchFamily="48" charset="-128"/>
          <a:cs typeface="Genev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uorakulmio 10">
            <a:extLst/>
          </p:cNvPr>
          <p:cNvSpPr/>
          <p:nvPr userDrawn="1"/>
        </p:nvSpPr>
        <p:spPr>
          <a:xfrm>
            <a:off x="6350" y="6488113"/>
            <a:ext cx="12192000" cy="11271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fi-FI">
              <a:solidFill>
                <a:prstClr val="white"/>
              </a:solidFill>
            </a:endParaRPr>
          </a:p>
        </p:txBody>
      </p:sp>
      <p:sp>
        <p:nvSpPr>
          <p:cNvPr id="5" name="Alatunnisteen paikkamerkki 4">
            <a:extLst/>
          </p:cNvPr>
          <p:cNvSpPr>
            <a:spLocks noGrp="1"/>
          </p:cNvSpPr>
          <p:nvPr>
            <p:ph type="ftr" sz="quarter" idx="3"/>
          </p:nvPr>
        </p:nvSpPr>
        <p:spPr>
          <a:xfrm>
            <a:off x="0" y="6545263"/>
            <a:ext cx="12177713"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7F7F7F"/>
                </a:solidFill>
                <a:ea typeface="Geneva"/>
                <a:cs typeface="Geneva"/>
              </a:defRPr>
            </a:lvl1pPr>
          </a:lstStyle>
          <a:p>
            <a:r>
              <a:rPr lang="fi-FI"/>
              <a:t>GAT TEAM FINLAND</a:t>
            </a:r>
          </a:p>
        </p:txBody>
      </p:sp>
      <p:sp>
        <p:nvSpPr>
          <p:cNvPr id="4" name="Päiväyksen paikkamerkki 3">
            <a:extLst/>
          </p:cNvPr>
          <p:cNvSpPr>
            <a:spLocks noGrp="1"/>
          </p:cNvSpPr>
          <p:nvPr>
            <p:ph type="dt" sz="half" idx="2"/>
          </p:nvPr>
        </p:nvSpPr>
        <p:spPr>
          <a:xfrm>
            <a:off x="222250" y="6540500"/>
            <a:ext cx="11049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7F7F7F"/>
                </a:solidFill>
                <a:ea typeface="Geneva"/>
                <a:cs typeface="Geneva"/>
              </a:defRPr>
            </a:lvl1pPr>
          </a:lstStyle>
          <a:p>
            <a:r>
              <a:rPr lang="en-US"/>
              <a:t>10.11.2017</a:t>
            </a:r>
            <a:endParaRPr lang="fi-FI"/>
          </a:p>
        </p:txBody>
      </p:sp>
      <p:sp>
        <p:nvSpPr>
          <p:cNvPr id="6" name="Dian numeron paikkamerkki 5">
            <a:extLst/>
          </p:cNvPr>
          <p:cNvSpPr>
            <a:spLocks noGrp="1"/>
          </p:cNvSpPr>
          <p:nvPr>
            <p:ph type="sldNum" sz="quarter" idx="4"/>
          </p:nvPr>
        </p:nvSpPr>
        <p:spPr>
          <a:xfrm>
            <a:off x="9332913" y="654526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7F7F7F"/>
                </a:solidFill>
                <a:ea typeface="Geneva"/>
                <a:cs typeface="Geneva"/>
              </a:defRPr>
            </a:lvl1pPr>
          </a:lstStyle>
          <a:p>
            <a:fld id="{DC7FB19D-7BED-4675-854C-3638DEDE069C}" type="slidenum">
              <a:rPr lang="fi-FI" altLang="fi-FI"/>
              <a:pPr/>
              <a:t>‹#›</a:t>
            </a:fld>
            <a:endParaRPr lang="fi-FI" altLang="fi-FI"/>
          </a:p>
        </p:txBody>
      </p:sp>
      <p:pic>
        <p:nvPicPr>
          <p:cNvPr id="31750" name="Kuva 16" descr="pp_yliö_perustyyli_200.jpg"/>
          <p:cNvPicPr>
            <a:picLocks noChangeAspect="1"/>
          </p:cNvPicPr>
          <p:nvPr userDrawn="1"/>
        </p:nvPicPr>
        <p:blipFill>
          <a:blip r:embed="rId16"/>
          <a:srcRect b="33028"/>
          <a:stretch>
            <a:fillRect/>
          </a:stretch>
        </p:blipFill>
        <p:spPr bwMode="auto">
          <a:xfrm>
            <a:off x="0" y="0"/>
            <a:ext cx="12166600" cy="695325"/>
          </a:xfrm>
          <a:prstGeom prst="rect">
            <a:avLst/>
          </a:prstGeom>
          <a:noFill/>
          <a:ln w="9525">
            <a:noFill/>
            <a:miter lim="800000"/>
            <a:headEnd/>
            <a:tailEnd/>
          </a:ln>
        </p:spPr>
      </p:pic>
      <p:sp>
        <p:nvSpPr>
          <p:cNvPr id="31751" name="Otsikon paikkamerkki 1"/>
          <p:cNvSpPr>
            <a:spLocks noGrp="1"/>
          </p:cNvSpPr>
          <p:nvPr>
            <p:ph type="title"/>
          </p:nvPr>
        </p:nvSpPr>
        <p:spPr bwMode="auto">
          <a:xfrm>
            <a:off x="609600" y="922338"/>
            <a:ext cx="10972800"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altLang="fi-FI"/>
              <a:t>Muokkaa perustyylejä osoitt.</a:t>
            </a:r>
          </a:p>
        </p:txBody>
      </p:sp>
      <p:sp>
        <p:nvSpPr>
          <p:cNvPr id="31752" name="Tekstin paikkamerkki 2"/>
          <p:cNvSpPr>
            <a:spLocks noGrp="1"/>
          </p:cNvSpPr>
          <p:nvPr>
            <p:ph type="body" idx="1"/>
          </p:nvPr>
        </p:nvSpPr>
        <p:spPr bwMode="auto">
          <a:xfrm>
            <a:off x="609600" y="2036763"/>
            <a:ext cx="10972800" cy="4265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altLang="fi-FI"/>
              <a:t>Muokkaa tekstin perustyylejä osoittamalla</a:t>
            </a:r>
          </a:p>
          <a:p>
            <a:pPr lvl="1"/>
            <a:r>
              <a:rPr lang="fi-FI" altLang="fi-FI"/>
              <a:t>toinen taso</a:t>
            </a:r>
          </a:p>
          <a:p>
            <a:pPr lvl="2"/>
            <a:r>
              <a:rPr lang="fi-FI" altLang="fi-FI"/>
              <a:t>kolmas taso</a:t>
            </a:r>
          </a:p>
          <a:p>
            <a:pPr lvl="3"/>
            <a:r>
              <a:rPr lang="fi-FI" altLang="fi-FI"/>
              <a:t>neljäs taso</a:t>
            </a:r>
          </a:p>
          <a:p>
            <a:pPr lvl="4"/>
            <a:r>
              <a:rPr lang="fi-FI" altLang="fi-FI"/>
              <a:t>viides taso</a:t>
            </a:r>
            <a:fld id="{85407D14-87A1-4F6C-AB8C-567AD71EC883}" type="datetime1">
              <a:rPr lang="fi-FI" altLang="fi-FI" smtClean="0"/>
              <a:pPr lvl="4"/>
              <a:t></a:t>
            </a:fld>
            <a:endParaRPr lang="fi-FI" altLang="fi-FI"/>
          </a:p>
          <a:p>
            <a:pPr lvl="4"/>
            <a:endParaRPr lang="fi-FI" altLang="fi-FI"/>
          </a:p>
        </p:txBody>
      </p:sp>
      <p:sp>
        <p:nvSpPr>
          <p:cNvPr id="1033" name="Tekstiruutu 14">
            <a:extLst/>
          </p:cNvPr>
          <p:cNvSpPr txBox="1">
            <a:spLocks noChangeArrowheads="1"/>
          </p:cNvSpPr>
          <p:nvPr userDrawn="1"/>
        </p:nvSpPr>
        <p:spPr bwMode="auto">
          <a:xfrm>
            <a:off x="1139825" y="241300"/>
            <a:ext cx="6135688" cy="568325"/>
          </a:xfrm>
          <a:prstGeom prst="rect">
            <a:avLst/>
          </a:prstGeom>
          <a:noFill/>
          <a:ln>
            <a:noFill/>
          </a:ln>
          <a:extLst/>
        </p:spPr>
        <p:txBody>
          <a:bodyPr>
            <a:spAutoFit/>
          </a:bodyPr>
          <a:lstStyle>
            <a:lvl1pPr marL="342900" indent="-342900" eaLnBrk="0" hangingPunct="0">
              <a:defRPr>
                <a:solidFill>
                  <a:schemeClr val="tx1"/>
                </a:solidFill>
                <a:latin typeface="Arial" charset="0"/>
                <a:ea typeface="Geneva" pitchFamily="48" charset="-128"/>
              </a:defRPr>
            </a:lvl1pPr>
            <a:lvl2pPr marL="742950" indent="-285750" eaLnBrk="0" hangingPunct="0">
              <a:defRPr>
                <a:solidFill>
                  <a:schemeClr val="tx1"/>
                </a:solidFill>
                <a:latin typeface="Arial" charset="0"/>
                <a:ea typeface="Geneva" pitchFamily="48" charset="-128"/>
              </a:defRPr>
            </a:lvl2pPr>
            <a:lvl3pPr marL="1143000" indent="-228600" eaLnBrk="0" hangingPunct="0">
              <a:defRPr>
                <a:solidFill>
                  <a:schemeClr val="tx1"/>
                </a:solidFill>
                <a:latin typeface="Arial" charset="0"/>
                <a:ea typeface="Geneva" pitchFamily="48" charset="-128"/>
              </a:defRPr>
            </a:lvl3pPr>
            <a:lvl4pPr eaLnBrk="0" hangingPunct="0">
              <a:defRPr>
                <a:solidFill>
                  <a:schemeClr val="tx1"/>
                </a:solidFill>
                <a:latin typeface="Arial" charset="0"/>
                <a:ea typeface="Geneva" pitchFamily="48" charset="-128"/>
              </a:defRPr>
            </a:lvl4pPr>
            <a:lvl5pPr marL="2057400" indent="-228600" eaLnBrk="0" hangingPunct="0">
              <a:defRPr>
                <a:solidFill>
                  <a:schemeClr val="tx1"/>
                </a:solidFill>
                <a:latin typeface="Arial" charset="0"/>
                <a:ea typeface="Geneva" pitchFamily="48" charset="-128"/>
              </a:defRPr>
            </a:lvl5pPr>
            <a:lvl6pPr marL="2514600" indent="-228600" defTabSz="457200" eaLnBrk="0" fontAlgn="base" hangingPunct="0">
              <a:spcBef>
                <a:spcPct val="0"/>
              </a:spcBef>
              <a:spcAft>
                <a:spcPct val="0"/>
              </a:spcAft>
              <a:defRPr>
                <a:solidFill>
                  <a:schemeClr val="tx1"/>
                </a:solidFill>
                <a:latin typeface="Arial" charset="0"/>
                <a:ea typeface="Geneva" pitchFamily="48" charset="-128"/>
              </a:defRPr>
            </a:lvl6pPr>
            <a:lvl7pPr marL="2971800" indent="-228600" defTabSz="457200" eaLnBrk="0" fontAlgn="base" hangingPunct="0">
              <a:spcBef>
                <a:spcPct val="0"/>
              </a:spcBef>
              <a:spcAft>
                <a:spcPct val="0"/>
              </a:spcAft>
              <a:defRPr>
                <a:solidFill>
                  <a:schemeClr val="tx1"/>
                </a:solidFill>
                <a:latin typeface="Arial" charset="0"/>
                <a:ea typeface="Geneva" pitchFamily="48" charset="-128"/>
              </a:defRPr>
            </a:lvl7pPr>
            <a:lvl8pPr marL="3429000" indent="-228600" defTabSz="457200" eaLnBrk="0" fontAlgn="base" hangingPunct="0">
              <a:spcBef>
                <a:spcPct val="0"/>
              </a:spcBef>
              <a:spcAft>
                <a:spcPct val="0"/>
              </a:spcAft>
              <a:defRPr>
                <a:solidFill>
                  <a:schemeClr val="tx1"/>
                </a:solidFill>
                <a:latin typeface="Arial" charset="0"/>
                <a:ea typeface="Geneva" pitchFamily="48" charset="-128"/>
              </a:defRPr>
            </a:lvl8pPr>
            <a:lvl9pPr marL="3886200" indent="-228600" defTabSz="457200" eaLnBrk="0" fontAlgn="base" hangingPunct="0">
              <a:spcBef>
                <a:spcPct val="0"/>
              </a:spcBef>
              <a:spcAft>
                <a:spcPct val="0"/>
              </a:spcAft>
              <a:defRPr>
                <a:solidFill>
                  <a:schemeClr val="tx1"/>
                </a:solidFill>
                <a:latin typeface="Arial" charset="0"/>
                <a:ea typeface="Geneva" pitchFamily="48" charset="-128"/>
              </a:defRPr>
            </a:lvl9pPr>
          </a:lstStyle>
          <a:p>
            <a:pPr marL="0" lvl="3" defTabSz="457200" eaLnBrk="1" hangingPunct="1">
              <a:defRPr/>
            </a:pPr>
            <a:r>
              <a:rPr lang="fi-FI" altLang="fi-FI" sz="1900">
                <a:solidFill>
                  <a:prstClr val="white"/>
                </a:solidFill>
                <a:cs typeface="+mn-cs"/>
              </a:rPr>
              <a:t>Lions Clubs International</a:t>
            </a:r>
          </a:p>
          <a:p>
            <a:pPr marL="0" lvl="3" defTabSz="457200" eaLnBrk="1" hangingPunct="1">
              <a:defRPr/>
            </a:pPr>
            <a:r>
              <a:rPr lang="fi-FI" altLang="fi-FI" sz="1200">
                <a:solidFill>
                  <a:srgbClr val="EBC318"/>
                </a:solidFill>
                <a:cs typeface="+mn-cs"/>
              </a:rPr>
              <a:t>MD 107 Finland</a:t>
            </a:r>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Lst>
  <p:hf hdr="0" dt="0"/>
  <p:txStyles>
    <p:titleStyle>
      <a:lvl1pPr algn="ctr" defTabSz="457200" rtl="0" eaLnBrk="0" fontAlgn="base" hangingPunct="0">
        <a:spcBef>
          <a:spcPct val="0"/>
        </a:spcBef>
        <a:spcAft>
          <a:spcPct val="0"/>
        </a:spcAft>
        <a:defRPr sz="4000" kern="1200">
          <a:solidFill>
            <a:schemeClr val="accent1"/>
          </a:solidFill>
          <a:latin typeface="+mj-lt"/>
          <a:ea typeface="Geneva" pitchFamily="48" charset="-128"/>
          <a:cs typeface="Geneva"/>
        </a:defRPr>
      </a:lvl1pPr>
      <a:lvl2pPr algn="ctr" defTabSz="457200" rtl="0" eaLnBrk="0" fontAlgn="base" hangingPunct="0">
        <a:spcBef>
          <a:spcPct val="0"/>
        </a:spcBef>
        <a:spcAft>
          <a:spcPct val="0"/>
        </a:spcAft>
        <a:defRPr sz="4000">
          <a:solidFill>
            <a:schemeClr val="accent1"/>
          </a:solidFill>
          <a:latin typeface="Arial" pitchFamily="34" charset="0"/>
          <a:ea typeface="Geneva" pitchFamily="48" charset="-128"/>
          <a:cs typeface="Geneva"/>
        </a:defRPr>
      </a:lvl2pPr>
      <a:lvl3pPr algn="ctr" defTabSz="457200" rtl="0" eaLnBrk="0" fontAlgn="base" hangingPunct="0">
        <a:spcBef>
          <a:spcPct val="0"/>
        </a:spcBef>
        <a:spcAft>
          <a:spcPct val="0"/>
        </a:spcAft>
        <a:defRPr sz="4000">
          <a:solidFill>
            <a:schemeClr val="accent1"/>
          </a:solidFill>
          <a:latin typeface="Arial" pitchFamily="34" charset="0"/>
          <a:ea typeface="Geneva" pitchFamily="48" charset="-128"/>
          <a:cs typeface="Geneva"/>
        </a:defRPr>
      </a:lvl3pPr>
      <a:lvl4pPr algn="ctr" defTabSz="457200" rtl="0" eaLnBrk="0" fontAlgn="base" hangingPunct="0">
        <a:spcBef>
          <a:spcPct val="0"/>
        </a:spcBef>
        <a:spcAft>
          <a:spcPct val="0"/>
        </a:spcAft>
        <a:defRPr sz="4000">
          <a:solidFill>
            <a:schemeClr val="accent1"/>
          </a:solidFill>
          <a:latin typeface="Arial" pitchFamily="34" charset="0"/>
          <a:ea typeface="Geneva" pitchFamily="48" charset="-128"/>
          <a:cs typeface="Geneva"/>
        </a:defRPr>
      </a:lvl4pPr>
      <a:lvl5pPr algn="ctr" defTabSz="457200" rtl="0" eaLnBrk="0" fontAlgn="base" hangingPunct="0">
        <a:spcBef>
          <a:spcPct val="0"/>
        </a:spcBef>
        <a:spcAft>
          <a:spcPct val="0"/>
        </a:spcAft>
        <a:defRPr sz="4000">
          <a:solidFill>
            <a:schemeClr val="accent1"/>
          </a:solidFill>
          <a:latin typeface="Arial" pitchFamily="34" charset="0"/>
          <a:ea typeface="Geneva" pitchFamily="48" charset="-128"/>
          <a:cs typeface="Geneva"/>
        </a:defRPr>
      </a:lvl5pPr>
      <a:lvl6pPr marL="457200" algn="ctr" defTabSz="457200" rtl="0" fontAlgn="base">
        <a:spcBef>
          <a:spcPct val="0"/>
        </a:spcBef>
        <a:spcAft>
          <a:spcPct val="0"/>
        </a:spcAft>
        <a:defRPr sz="4000">
          <a:solidFill>
            <a:schemeClr val="accent1"/>
          </a:solidFill>
          <a:latin typeface="Arial" pitchFamily="34" charset="0"/>
          <a:ea typeface="Geneva" pitchFamily="48" charset="-128"/>
        </a:defRPr>
      </a:lvl6pPr>
      <a:lvl7pPr marL="914400" algn="ctr" defTabSz="457200" rtl="0" fontAlgn="base">
        <a:spcBef>
          <a:spcPct val="0"/>
        </a:spcBef>
        <a:spcAft>
          <a:spcPct val="0"/>
        </a:spcAft>
        <a:defRPr sz="4000">
          <a:solidFill>
            <a:schemeClr val="accent1"/>
          </a:solidFill>
          <a:latin typeface="Arial" pitchFamily="34" charset="0"/>
          <a:ea typeface="Geneva" pitchFamily="48" charset="-128"/>
        </a:defRPr>
      </a:lvl7pPr>
      <a:lvl8pPr marL="1371600" algn="ctr" defTabSz="457200" rtl="0" fontAlgn="base">
        <a:spcBef>
          <a:spcPct val="0"/>
        </a:spcBef>
        <a:spcAft>
          <a:spcPct val="0"/>
        </a:spcAft>
        <a:defRPr sz="4000">
          <a:solidFill>
            <a:schemeClr val="accent1"/>
          </a:solidFill>
          <a:latin typeface="Arial" pitchFamily="34" charset="0"/>
          <a:ea typeface="Geneva" pitchFamily="48" charset="-128"/>
        </a:defRPr>
      </a:lvl8pPr>
      <a:lvl9pPr marL="1828800" algn="ctr" defTabSz="457200" rtl="0" fontAlgn="base">
        <a:spcBef>
          <a:spcPct val="0"/>
        </a:spcBef>
        <a:spcAft>
          <a:spcPct val="0"/>
        </a:spcAft>
        <a:defRPr sz="4000">
          <a:solidFill>
            <a:schemeClr val="accent1"/>
          </a:solidFill>
          <a:latin typeface="Arial" pitchFamily="34" charset="0"/>
          <a:ea typeface="Geneva" pitchFamily="48" charset="-128"/>
        </a:defRPr>
      </a:lvl9pPr>
    </p:titleStyle>
    <p:bodyStyle>
      <a:lvl1pPr marL="342900" indent="-342900" algn="l" defTabSz="457200" rtl="0" eaLnBrk="0" fontAlgn="base" hangingPunct="0">
        <a:spcBef>
          <a:spcPct val="20000"/>
        </a:spcBef>
        <a:spcAft>
          <a:spcPct val="0"/>
        </a:spcAft>
        <a:buClr>
          <a:schemeClr val="accent1"/>
        </a:buClr>
        <a:buFont typeface="Arial" charset="0"/>
        <a:buChar char="•"/>
        <a:defRPr sz="3000" kern="1200">
          <a:solidFill>
            <a:schemeClr val="tx1"/>
          </a:solidFill>
          <a:latin typeface="+mn-lt"/>
          <a:ea typeface="Geneva" pitchFamily="48" charset="-128"/>
          <a:cs typeface="Geneva"/>
        </a:defRPr>
      </a:lvl1pPr>
      <a:lvl2pPr marL="742950" indent="-285750" algn="l" defTabSz="457200" rtl="0" eaLnBrk="0" fontAlgn="base" hangingPunct="0">
        <a:spcBef>
          <a:spcPct val="20000"/>
        </a:spcBef>
        <a:spcAft>
          <a:spcPct val="0"/>
        </a:spcAft>
        <a:buFont typeface="Arial" charset="0"/>
        <a:buChar char="–"/>
        <a:defRPr sz="2600" kern="1200">
          <a:solidFill>
            <a:schemeClr val="tx1"/>
          </a:solidFill>
          <a:latin typeface="+mn-lt"/>
          <a:ea typeface="Geneva" pitchFamily="48" charset="-128"/>
          <a:cs typeface="Geneva"/>
        </a:defRPr>
      </a:lvl2pPr>
      <a:lvl3pPr marL="1143000" indent="-228600" algn="l" defTabSz="457200" rtl="0" eaLnBrk="0" fontAlgn="base" hangingPunct="0">
        <a:spcBef>
          <a:spcPct val="20000"/>
        </a:spcBef>
        <a:spcAft>
          <a:spcPct val="0"/>
        </a:spcAft>
        <a:buClr>
          <a:srgbClr val="EBC318"/>
        </a:buClr>
        <a:buFont typeface="Arial" charset="0"/>
        <a:buChar char="•"/>
        <a:defRPr sz="2200" kern="1200">
          <a:solidFill>
            <a:schemeClr val="tx1"/>
          </a:solidFill>
          <a:latin typeface="+mn-lt"/>
          <a:ea typeface="Geneva" pitchFamily="48" charset="-128"/>
          <a:cs typeface="Geneva"/>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mn-lt"/>
          <a:ea typeface="Geneva" pitchFamily="48" charset="-128"/>
          <a:cs typeface="Geneva"/>
        </a:defRPr>
      </a:lvl4pPr>
      <a:lvl5pPr marL="2057400" indent="-228600" algn="l" defTabSz="457200" rtl="0" eaLnBrk="0" fontAlgn="base" hangingPunct="0">
        <a:spcBef>
          <a:spcPct val="20000"/>
        </a:spcBef>
        <a:spcAft>
          <a:spcPct val="0"/>
        </a:spcAft>
        <a:buClr>
          <a:schemeClr val="accent1"/>
        </a:buClr>
        <a:buFont typeface="Arial" charset="0"/>
        <a:buChar char="•"/>
        <a:defRPr kern="1200">
          <a:solidFill>
            <a:schemeClr val="tx1"/>
          </a:solidFill>
          <a:latin typeface="+mn-lt"/>
          <a:ea typeface="Geneva" pitchFamily="48" charset="-128"/>
          <a:cs typeface="Genev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uomo.kemppainen@ippnet.fi"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StmTvmQqKwc" TargetMode="External"/><Relationship Id="rId1" Type="http://schemas.openxmlformats.org/officeDocument/2006/relationships/slideLayout" Target="../slideLayouts/slideLayout2.xml"/><Relationship Id="rId6" Type="http://schemas.openxmlformats.org/officeDocument/2006/relationships/hyperlink" Target="mailto:tuomo.kemppainen@ippnet.fi" TargetMode="Externa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hyperlink" Target="mailto:tuomo.kemppainen@ippnet.fi"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hyperlink" Target="mailto:tuomo.kemppainen@ippnet.fi"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Layout" Target="../diagrams/layout1.xml"/><Relationship Id="rId7" Type="http://schemas.openxmlformats.org/officeDocument/2006/relationships/hyperlink" Target="mailto:tuomo.kemppainen@ippnet.fi" TargetMode="External"/><Relationship Id="rId2" Type="http://schemas.openxmlformats.org/officeDocument/2006/relationships/diagramData" Target="../diagrams/data1.xml"/><Relationship Id="rId1" Type="http://schemas.openxmlformats.org/officeDocument/2006/relationships/slideLayout" Target="../slideLayouts/slideLayout30.xml"/><Relationship Id="rId6" Type="http://schemas.openxmlformats.org/officeDocument/2006/relationships/image" Target="../media/image4.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hyperlink" Target="mailto:tuomo.kemppainen@ippnet.fi"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7.png"/><Relationship Id="rId5" Type="http://schemas.openxmlformats.org/officeDocument/2006/relationships/hyperlink" Target="mailto:tuomo.kemppainen@ippnet.fi"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mailto:tuomo.kemppainen@ippnet.fi"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tuomo.kemppainen@ippnet.fi"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tuomo.kemppainen@ippnet.fi"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tuomo.kemppainen@ippnet.fi"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Kuva 3"/>
          <p:cNvPicPr>
            <a:picLocks noChangeAspect="1" noChangeArrowheads="1"/>
          </p:cNvPicPr>
          <p:nvPr/>
        </p:nvPicPr>
        <p:blipFill>
          <a:blip r:embed="rId2"/>
          <a:srcRect/>
          <a:stretch>
            <a:fillRect/>
          </a:stretch>
        </p:blipFill>
        <p:spPr bwMode="auto">
          <a:xfrm>
            <a:off x="10126663" y="5568950"/>
            <a:ext cx="719137" cy="733425"/>
          </a:xfrm>
          <a:prstGeom prst="rect">
            <a:avLst/>
          </a:prstGeom>
          <a:noFill/>
          <a:ln w="9525">
            <a:noFill/>
            <a:miter lim="800000"/>
            <a:headEnd/>
            <a:tailEnd/>
          </a:ln>
        </p:spPr>
      </p:pic>
      <p:sp>
        <p:nvSpPr>
          <p:cNvPr id="48130" name="Dian numeron paikkamerkki 2"/>
          <p:cNvSpPr>
            <a:spLocks noGrp="1" noChangeArrowheads="1"/>
          </p:cNvSpPr>
          <p:nvPr>
            <p:ph type="sldNum" sz="quarter" idx="12"/>
          </p:nvPr>
        </p:nvSpPr>
        <p:spPr bwMode="auto">
          <a:noFill/>
          <a:ln>
            <a:miter lim="800000"/>
            <a:headEnd/>
            <a:tailEnd/>
          </a:ln>
        </p:spPr>
        <p:txBody>
          <a:bodyPr/>
          <a:lstStyle/>
          <a:p>
            <a:pPr fontAlgn="base">
              <a:spcBef>
                <a:spcPct val="0"/>
              </a:spcBef>
              <a:spcAft>
                <a:spcPct val="0"/>
              </a:spcAft>
            </a:pPr>
            <a:fld id="{2CF59B05-9E59-48F7-A2A9-341614E5D2E6}" type="slidenum">
              <a:rPr lang="fi-FI" altLang="fi-FI" smtClean="0">
                <a:ea typeface="Geneva"/>
                <a:cs typeface="Geneva"/>
              </a:rPr>
              <a:pPr fontAlgn="base">
                <a:spcBef>
                  <a:spcPct val="0"/>
                </a:spcBef>
                <a:spcAft>
                  <a:spcPct val="0"/>
                </a:spcAft>
              </a:pPr>
              <a:t>1</a:t>
            </a:fld>
            <a:endParaRPr lang="fi-FI" altLang="fi-FI">
              <a:ea typeface="Geneva"/>
              <a:cs typeface="Geneva"/>
            </a:endParaRPr>
          </a:p>
        </p:txBody>
      </p:sp>
      <p:sp>
        <p:nvSpPr>
          <p:cNvPr id="48131" name="Alatunnisteen paikkamerkki 1"/>
          <p:cNvSpPr>
            <a:spLocks noGrp="1" noChangeArrowheads="1"/>
          </p:cNvSpPr>
          <p:nvPr>
            <p:ph type="ftr" sz="quarter" idx="11"/>
          </p:nvPr>
        </p:nvSpPr>
        <p:spPr bwMode="auto">
          <a:xfrm>
            <a:off x="169682" y="6513924"/>
            <a:ext cx="11858920" cy="462454"/>
          </a:xfrm>
          <a:noFill/>
          <a:ln>
            <a:miter lim="800000"/>
            <a:headEnd/>
            <a:tailEnd/>
          </a:ln>
        </p:spPr>
        <p:txBody>
          <a:bodyPr/>
          <a:lstStyle/>
          <a:p>
            <a:pPr fontAlgn="base">
              <a:spcBef>
                <a:spcPct val="0"/>
              </a:spcBef>
              <a:spcAft>
                <a:spcPct val="0"/>
              </a:spcAft>
            </a:pPr>
            <a:r>
              <a:rPr lang="fi-FI" altLang="en-US" sz="1200" dirty="0">
                <a:latin typeface="Arial" charset="0"/>
                <a:ea typeface="Geneva"/>
                <a:cs typeface="Geneva"/>
              </a:rPr>
              <a:t>GST Tuomo Kemppainen </a:t>
            </a:r>
            <a:r>
              <a:rPr lang="fi-FI" altLang="en-US" sz="1200" dirty="0">
                <a:latin typeface="Arial" charset="0"/>
                <a:ea typeface="Geneva"/>
                <a:cs typeface="Geneva"/>
                <a:hlinkClick r:id="rId3"/>
              </a:rPr>
              <a:t>tuomo.kemppainen@ippnet.fi</a:t>
            </a:r>
            <a:r>
              <a:rPr lang="fi-FI" altLang="en-US" sz="1200" dirty="0">
                <a:latin typeface="Arial" charset="0"/>
                <a:ea typeface="Geneva"/>
                <a:cs typeface="Geneva"/>
              </a:rPr>
              <a:t> puh. 044-0577715</a:t>
            </a:r>
          </a:p>
        </p:txBody>
      </p:sp>
      <p:sp>
        <p:nvSpPr>
          <p:cNvPr id="48132" name="Otsikko 3"/>
          <p:cNvSpPr>
            <a:spLocks noGrp="1"/>
          </p:cNvSpPr>
          <p:nvPr>
            <p:ph type="title"/>
          </p:nvPr>
        </p:nvSpPr>
        <p:spPr>
          <a:xfrm>
            <a:off x="14287" y="809833"/>
            <a:ext cx="12177713" cy="987425"/>
          </a:xfrm>
        </p:spPr>
        <p:txBody>
          <a:bodyPr/>
          <a:lstStyle/>
          <a:p>
            <a:r>
              <a:rPr lang="fi-FI" sz="3200" dirty="0">
                <a:ea typeface="Geneva"/>
              </a:rPr>
              <a:t/>
            </a:r>
            <a:br>
              <a:rPr lang="fi-FI" sz="3200" dirty="0">
                <a:ea typeface="Geneva"/>
              </a:rPr>
            </a:br>
            <a:r>
              <a:rPr lang="fi-FI" sz="3200" dirty="0">
                <a:ea typeface="Geneva"/>
              </a:rPr>
              <a:t/>
            </a:r>
            <a:br>
              <a:rPr lang="fi-FI" sz="3200" dirty="0">
                <a:ea typeface="Geneva"/>
              </a:rPr>
            </a:br>
            <a:r>
              <a:rPr lang="fi-FI" sz="3200" dirty="0">
                <a:ea typeface="Geneva"/>
              </a:rPr>
              <a:t>Lions – piiri 107 E piirifoorumi 2018</a:t>
            </a:r>
            <a:br>
              <a:rPr lang="fi-FI" sz="3200" dirty="0">
                <a:ea typeface="Geneva"/>
              </a:rPr>
            </a:br>
            <a:r>
              <a:rPr lang="fi-FI" sz="3200" dirty="0">
                <a:ea typeface="Geneva"/>
              </a:rPr>
              <a:t>Lempäälä 29.9.2018</a:t>
            </a:r>
          </a:p>
        </p:txBody>
      </p:sp>
      <p:sp>
        <p:nvSpPr>
          <p:cNvPr id="48133" name="Tekstiruutu 4"/>
          <p:cNvSpPr txBox="1">
            <a:spLocks noChangeArrowheads="1"/>
          </p:cNvSpPr>
          <p:nvPr/>
        </p:nvSpPr>
        <p:spPr bwMode="auto">
          <a:xfrm>
            <a:off x="566738" y="2355613"/>
            <a:ext cx="11047412" cy="2800767"/>
          </a:xfrm>
          <a:prstGeom prst="rect">
            <a:avLst/>
          </a:prstGeom>
          <a:noFill/>
          <a:ln w="9525">
            <a:noFill/>
            <a:miter lim="800000"/>
            <a:headEnd/>
            <a:tailEnd/>
          </a:ln>
        </p:spPr>
        <p:txBody>
          <a:bodyPr>
            <a:spAutoFit/>
          </a:bodyPr>
          <a:lstStyle/>
          <a:p>
            <a:r>
              <a:rPr lang="fi-FI" sz="2400" dirty="0"/>
              <a:t>			</a:t>
            </a:r>
          </a:p>
          <a:p>
            <a:pPr algn="ctr"/>
            <a:r>
              <a:rPr lang="fi-FI" sz="2800" b="1" dirty="0"/>
              <a:t>Palvelu- ja varainhankinta</a:t>
            </a:r>
          </a:p>
          <a:p>
            <a:pPr algn="ctr"/>
            <a:endParaRPr lang="fi-FI" sz="2800" b="1" dirty="0"/>
          </a:p>
          <a:p>
            <a:pPr algn="ctr"/>
            <a:r>
              <a:rPr lang="fi-FI" sz="2400" dirty="0"/>
              <a:t>Haasteet tekevät elämästämme mielenkiintoista ja </a:t>
            </a:r>
          </a:p>
          <a:p>
            <a:pPr algn="ctr"/>
            <a:r>
              <a:rPr lang="fi-FI" sz="2400" dirty="0"/>
              <a:t>niiden voittaminen tekee elämästämme tarkoituksellista</a:t>
            </a:r>
          </a:p>
          <a:p>
            <a:pPr algn="ctr"/>
            <a:r>
              <a:rPr lang="fi-FI" sz="2400" dirty="0"/>
              <a:t>			          </a:t>
            </a:r>
          </a:p>
          <a:p>
            <a:pPr algn="ctr"/>
            <a:r>
              <a:rPr lang="fi-FI" sz="2400" dirty="0"/>
              <a:t>				- Joshua J. </a:t>
            </a:r>
            <a:r>
              <a:rPr lang="fi-FI" sz="2400" dirty="0" err="1"/>
              <a:t>Marine</a:t>
            </a:r>
            <a:r>
              <a:rPr lang="fi-FI" sz="2400"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Kuva 8">
            <a:hlinkClick r:id="rId2"/>
          </p:cNvPr>
          <p:cNvPicPr>
            <a:picLocks noChangeAspect="1" noChangeArrowheads="1"/>
          </p:cNvPicPr>
          <p:nvPr/>
        </p:nvPicPr>
        <p:blipFill>
          <a:blip r:embed="rId3"/>
          <a:srcRect/>
          <a:stretch>
            <a:fillRect/>
          </a:stretch>
        </p:blipFill>
        <p:spPr bwMode="auto">
          <a:xfrm>
            <a:off x="4891088" y="722313"/>
            <a:ext cx="2001837" cy="2043112"/>
          </a:xfrm>
          <a:prstGeom prst="rect">
            <a:avLst/>
          </a:prstGeom>
          <a:noFill/>
          <a:ln w="9525">
            <a:noFill/>
            <a:miter lim="800000"/>
            <a:headEnd/>
            <a:tailEnd/>
          </a:ln>
        </p:spPr>
      </p:pic>
      <p:sp>
        <p:nvSpPr>
          <p:cNvPr id="58370" name="Dian numeron paikkamerkki 2"/>
          <p:cNvSpPr>
            <a:spLocks noGrp="1" noChangeArrowheads="1"/>
          </p:cNvSpPr>
          <p:nvPr>
            <p:ph type="sldNum" sz="quarter" idx="12"/>
          </p:nvPr>
        </p:nvSpPr>
        <p:spPr bwMode="auto">
          <a:noFill/>
          <a:ln>
            <a:miter lim="800000"/>
            <a:headEnd/>
            <a:tailEnd/>
          </a:ln>
        </p:spPr>
        <p:txBody>
          <a:bodyPr/>
          <a:lstStyle/>
          <a:p>
            <a:pPr fontAlgn="base">
              <a:spcBef>
                <a:spcPct val="0"/>
              </a:spcBef>
              <a:spcAft>
                <a:spcPct val="0"/>
              </a:spcAft>
            </a:pPr>
            <a:fld id="{3F7B1199-82F0-4B79-BCB7-F94FF4888D98}" type="slidenum">
              <a:rPr lang="fi-FI" altLang="fi-FI" smtClean="0">
                <a:ea typeface="Geneva"/>
                <a:cs typeface="Geneva"/>
              </a:rPr>
              <a:pPr fontAlgn="base">
                <a:spcBef>
                  <a:spcPct val="0"/>
                </a:spcBef>
                <a:spcAft>
                  <a:spcPct val="0"/>
                </a:spcAft>
              </a:pPr>
              <a:t>10</a:t>
            </a:fld>
            <a:endParaRPr lang="fi-FI" altLang="fi-FI">
              <a:ea typeface="Geneva"/>
              <a:cs typeface="Geneva"/>
            </a:endParaRPr>
          </a:p>
        </p:txBody>
      </p:sp>
      <p:pic>
        <p:nvPicPr>
          <p:cNvPr id="58371" name="Kuva 5"/>
          <p:cNvPicPr>
            <a:picLocks noChangeAspect="1"/>
          </p:cNvPicPr>
          <p:nvPr/>
        </p:nvPicPr>
        <p:blipFill>
          <a:blip r:embed="rId4"/>
          <a:srcRect/>
          <a:stretch>
            <a:fillRect/>
          </a:stretch>
        </p:blipFill>
        <p:spPr bwMode="auto">
          <a:xfrm>
            <a:off x="2700338" y="3192463"/>
            <a:ext cx="2371725" cy="2368550"/>
          </a:xfrm>
          <a:prstGeom prst="rect">
            <a:avLst/>
          </a:prstGeom>
          <a:noFill/>
          <a:ln w="9525">
            <a:noFill/>
            <a:miter lim="800000"/>
            <a:headEnd/>
            <a:tailEnd/>
          </a:ln>
        </p:spPr>
      </p:pic>
      <p:pic>
        <p:nvPicPr>
          <p:cNvPr id="58372" name="Kuva 6"/>
          <p:cNvPicPr>
            <a:picLocks noChangeAspect="1"/>
          </p:cNvPicPr>
          <p:nvPr/>
        </p:nvPicPr>
        <p:blipFill>
          <a:blip r:embed="rId5"/>
          <a:srcRect/>
          <a:stretch>
            <a:fillRect/>
          </a:stretch>
        </p:blipFill>
        <p:spPr bwMode="auto">
          <a:xfrm>
            <a:off x="6737350" y="3192463"/>
            <a:ext cx="2397125" cy="2398712"/>
          </a:xfrm>
          <a:prstGeom prst="rect">
            <a:avLst/>
          </a:prstGeom>
          <a:noFill/>
          <a:ln w="9525">
            <a:noFill/>
            <a:miter lim="800000"/>
            <a:headEnd/>
            <a:tailEnd/>
          </a:ln>
        </p:spPr>
      </p:pic>
      <p:sp>
        <p:nvSpPr>
          <p:cNvPr id="58373" name="Alatunnisteen paikkamerkki 1"/>
          <p:cNvSpPr>
            <a:spLocks noGrp="1" noChangeArrowheads="1"/>
          </p:cNvSpPr>
          <p:nvPr>
            <p:ph type="ftr" sz="quarter" idx="11"/>
          </p:nvPr>
        </p:nvSpPr>
        <p:spPr bwMode="auto">
          <a:xfrm>
            <a:off x="1143000" y="6545263"/>
            <a:ext cx="9894888" cy="365125"/>
          </a:xfrm>
          <a:noFill/>
          <a:ln>
            <a:miter lim="800000"/>
            <a:headEnd/>
            <a:tailEnd/>
          </a:ln>
        </p:spPr>
        <p:txBody>
          <a:bodyPr/>
          <a:lstStyle/>
          <a:p>
            <a:pPr fontAlgn="base">
              <a:spcBef>
                <a:spcPct val="0"/>
              </a:spcBef>
              <a:spcAft>
                <a:spcPct val="0"/>
              </a:spcAft>
            </a:pPr>
            <a:r>
              <a:rPr lang="fi-FI" altLang="en-US" dirty="0">
                <a:latin typeface="Arial" charset="0"/>
                <a:ea typeface="Geneva"/>
                <a:cs typeface="Geneva"/>
              </a:rPr>
              <a:t>GST Tuomo Kemppainen </a:t>
            </a:r>
            <a:r>
              <a:rPr lang="fi-FI" altLang="en-US" dirty="0">
                <a:latin typeface="Arial" charset="0"/>
                <a:ea typeface="Geneva"/>
                <a:cs typeface="Geneva"/>
                <a:hlinkClick r:id="rId6"/>
              </a:rPr>
              <a:t>tuomo.kemppainen@ippnet.fi</a:t>
            </a:r>
            <a:r>
              <a:rPr lang="fi-FI" altLang="en-US" dirty="0">
                <a:latin typeface="Arial" charset="0"/>
                <a:ea typeface="Geneva"/>
                <a:cs typeface="Geneva"/>
              </a:rPr>
              <a:t> puh. 044-0577715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Kuva 3"/>
          <p:cNvPicPr>
            <a:picLocks noChangeAspect="1" noChangeArrowheads="1"/>
          </p:cNvPicPr>
          <p:nvPr/>
        </p:nvPicPr>
        <p:blipFill>
          <a:blip r:embed="rId2"/>
          <a:srcRect/>
          <a:stretch>
            <a:fillRect/>
          </a:stretch>
        </p:blipFill>
        <p:spPr bwMode="auto">
          <a:xfrm>
            <a:off x="10126663" y="5568950"/>
            <a:ext cx="719137" cy="733425"/>
          </a:xfrm>
          <a:prstGeom prst="rect">
            <a:avLst/>
          </a:prstGeom>
          <a:noFill/>
          <a:ln w="9525">
            <a:noFill/>
            <a:miter lim="800000"/>
            <a:headEnd/>
            <a:tailEnd/>
          </a:ln>
        </p:spPr>
      </p:pic>
      <p:sp>
        <p:nvSpPr>
          <p:cNvPr id="59394" name="Dian numeron paikkamerkki 2"/>
          <p:cNvSpPr>
            <a:spLocks noGrp="1" noChangeArrowheads="1"/>
          </p:cNvSpPr>
          <p:nvPr>
            <p:ph type="sldNum" sz="quarter" idx="12"/>
          </p:nvPr>
        </p:nvSpPr>
        <p:spPr bwMode="auto">
          <a:noFill/>
          <a:ln>
            <a:miter lim="800000"/>
            <a:headEnd/>
            <a:tailEnd/>
          </a:ln>
        </p:spPr>
        <p:txBody>
          <a:bodyPr/>
          <a:lstStyle/>
          <a:p>
            <a:pPr fontAlgn="base">
              <a:spcBef>
                <a:spcPct val="0"/>
              </a:spcBef>
              <a:spcAft>
                <a:spcPct val="0"/>
              </a:spcAft>
            </a:pPr>
            <a:fld id="{F9AF62A3-5A8C-469C-9BE6-E40BFD840D55}" type="slidenum">
              <a:rPr lang="fi-FI" altLang="fi-FI" smtClean="0">
                <a:ea typeface="Geneva"/>
                <a:cs typeface="Geneva"/>
              </a:rPr>
              <a:pPr fontAlgn="base">
                <a:spcBef>
                  <a:spcPct val="0"/>
                </a:spcBef>
                <a:spcAft>
                  <a:spcPct val="0"/>
                </a:spcAft>
              </a:pPr>
              <a:t>11</a:t>
            </a:fld>
            <a:endParaRPr lang="fi-FI" altLang="fi-FI">
              <a:ea typeface="Geneva"/>
              <a:cs typeface="Geneva"/>
            </a:endParaRPr>
          </a:p>
        </p:txBody>
      </p:sp>
      <p:sp>
        <p:nvSpPr>
          <p:cNvPr id="59395" name="Tekstiruutu 5"/>
          <p:cNvSpPr txBox="1">
            <a:spLocks noChangeArrowheads="1"/>
          </p:cNvSpPr>
          <p:nvPr/>
        </p:nvSpPr>
        <p:spPr bwMode="auto">
          <a:xfrm>
            <a:off x="14287" y="6621697"/>
            <a:ext cx="12163425" cy="246221"/>
          </a:xfrm>
          <a:prstGeom prst="rect">
            <a:avLst/>
          </a:prstGeom>
          <a:noFill/>
          <a:ln w="9525">
            <a:noFill/>
            <a:miter lim="800000"/>
            <a:headEnd/>
            <a:tailEnd/>
          </a:ln>
        </p:spPr>
        <p:txBody>
          <a:bodyPr wrap="square">
            <a:spAutoFit/>
          </a:bodyPr>
          <a:lstStyle/>
          <a:p>
            <a:pPr algn="ctr"/>
            <a:r>
              <a:rPr lang="fi-FI" altLang="en-US" sz="1000" dirty="0">
                <a:solidFill>
                  <a:srgbClr val="7F7F7F"/>
                </a:solidFill>
              </a:rPr>
              <a:t>GST Tuomo Kemppainen </a:t>
            </a:r>
            <a:r>
              <a:rPr lang="fi-FI" altLang="en-US" sz="1000" dirty="0">
                <a:solidFill>
                  <a:srgbClr val="7F7F7F"/>
                </a:solidFill>
                <a:hlinkClick r:id="rId3"/>
              </a:rPr>
              <a:t>tuomo.kemppainen@ippnet.fi</a:t>
            </a:r>
            <a:r>
              <a:rPr lang="fi-FI" altLang="en-US" sz="1000" dirty="0">
                <a:solidFill>
                  <a:srgbClr val="7F7F7F"/>
                </a:solidFill>
              </a:rPr>
              <a:t> puh. 044-0577715</a:t>
            </a:r>
          </a:p>
        </p:txBody>
      </p:sp>
      <p:pic>
        <p:nvPicPr>
          <p:cNvPr id="59396" name="Kuva 1"/>
          <p:cNvPicPr>
            <a:picLocks noChangeAspect="1"/>
          </p:cNvPicPr>
          <p:nvPr/>
        </p:nvPicPr>
        <p:blipFill>
          <a:blip r:embed="rId4"/>
          <a:srcRect/>
          <a:stretch>
            <a:fillRect/>
          </a:stretch>
        </p:blipFill>
        <p:spPr bwMode="auto">
          <a:xfrm>
            <a:off x="493713" y="755650"/>
            <a:ext cx="4664075" cy="5546725"/>
          </a:xfrm>
          <a:prstGeom prst="rect">
            <a:avLst/>
          </a:prstGeom>
          <a:noFill/>
          <a:ln w="9525">
            <a:noFill/>
            <a:miter lim="800000"/>
            <a:headEnd/>
            <a:tailEnd/>
          </a:ln>
        </p:spPr>
      </p:pic>
      <p:sp>
        <p:nvSpPr>
          <p:cNvPr id="59397" name="Suorakulmio 3"/>
          <p:cNvSpPr>
            <a:spLocks noChangeArrowheads="1"/>
          </p:cNvSpPr>
          <p:nvPr/>
        </p:nvSpPr>
        <p:spPr bwMode="auto">
          <a:xfrm>
            <a:off x="5157788" y="585788"/>
            <a:ext cx="6573837" cy="5356225"/>
          </a:xfrm>
          <a:prstGeom prst="rect">
            <a:avLst/>
          </a:prstGeom>
          <a:noFill/>
          <a:ln w="9525">
            <a:noFill/>
            <a:miter lim="800000"/>
            <a:headEnd/>
            <a:tailEnd/>
          </a:ln>
        </p:spPr>
        <p:txBody>
          <a:bodyPr>
            <a:spAutoFit/>
          </a:bodyPr>
          <a:lstStyle/>
          <a:p>
            <a:pPr algn="ctr"/>
            <a:r>
              <a:rPr lang="fi-FI" sz="2000" b="1" dirty="0">
                <a:solidFill>
                  <a:srgbClr val="000000"/>
                </a:solidFill>
                <a:latin typeface="Bahnschrift"/>
              </a:rPr>
              <a:t>Jos vain oppisimme olemaan kiitollisia pienistä asioista…</a:t>
            </a:r>
            <a:endParaRPr lang="fi-FI" sz="2000" dirty="0">
              <a:solidFill>
                <a:srgbClr val="000000"/>
              </a:solidFill>
              <a:latin typeface="Bahnschrift"/>
            </a:endParaRPr>
          </a:p>
          <a:p>
            <a:pPr algn="ctr"/>
            <a:r>
              <a:rPr lang="fi-FI" sz="2000" b="1" dirty="0">
                <a:solidFill>
                  <a:srgbClr val="000000"/>
                </a:solidFill>
                <a:latin typeface="Bahnschrift"/>
              </a:rPr>
              <a:t>Laulusta joka vie ajatukset muualle, sillä on niitäkin, jotka eivät voi kuulla.</a:t>
            </a:r>
            <a:endParaRPr lang="fi-FI" sz="2000" dirty="0">
              <a:solidFill>
                <a:srgbClr val="000000"/>
              </a:solidFill>
              <a:latin typeface="Bahnschrift"/>
            </a:endParaRPr>
          </a:p>
          <a:p>
            <a:pPr algn="ctr"/>
            <a:r>
              <a:rPr lang="fi-FI" sz="2000" b="1" dirty="0">
                <a:solidFill>
                  <a:srgbClr val="000000"/>
                </a:solidFill>
                <a:latin typeface="Bahnschrift"/>
              </a:rPr>
              <a:t>Auringonlaskun kauneudesta, sillä on niitä, jotka ei voi nähdä.</a:t>
            </a:r>
            <a:endParaRPr lang="fi-FI" sz="2000" dirty="0">
              <a:solidFill>
                <a:srgbClr val="000000"/>
              </a:solidFill>
              <a:latin typeface="Bahnschrift"/>
            </a:endParaRPr>
          </a:p>
          <a:p>
            <a:pPr algn="ctr"/>
            <a:r>
              <a:rPr lang="fi-FI" sz="2000" b="1" dirty="0">
                <a:solidFill>
                  <a:srgbClr val="000000"/>
                </a:solidFill>
                <a:latin typeface="Bahnschrift"/>
              </a:rPr>
              <a:t>Kotimme lämmöstä, sillä on niitä, joilla ei ole kotia.</a:t>
            </a:r>
            <a:endParaRPr lang="fi-FI" sz="2000" dirty="0">
              <a:solidFill>
                <a:srgbClr val="000000"/>
              </a:solidFill>
              <a:latin typeface="Bahnschrift"/>
            </a:endParaRPr>
          </a:p>
          <a:p>
            <a:pPr algn="ctr"/>
            <a:r>
              <a:rPr lang="fi-FI" sz="2000" b="1" dirty="0">
                <a:solidFill>
                  <a:srgbClr val="000000"/>
                </a:solidFill>
                <a:latin typeface="Bahnschrift"/>
              </a:rPr>
              <a:t>Ystävien kanssa vietetystä ajasta, sillä on niitä, jotka ovat yksinäisiä.</a:t>
            </a:r>
            <a:endParaRPr lang="fi-FI" sz="2000" dirty="0">
              <a:solidFill>
                <a:srgbClr val="000000"/>
              </a:solidFill>
              <a:latin typeface="Bahnschrift"/>
            </a:endParaRPr>
          </a:p>
          <a:p>
            <a:pPr algn="ctr"/>
            <a:r>
              <a:rPr lang="fi-FI" sz="2000" b="1" dirty="0">
                <a:solidFill>
                  <a:srgbClr val="000000"/>
                </a:solidFill>
                <a:latin typeface="Bahnschrift"/>
              </a:rPr>
              <a:t>Kävelystä rannalla, sillä on niitä, jotka eivät kykene kävelemään.</a:t>
            </a:r>
            <a:endParaRPr lang="fi-FI" sz="2000" dirty="0">
              <a:solidFill>
                <a:srgbClr val="000000"/>
              </a:solidFill>
              <a:latin typeface="Bahnschrift"/>
            </a:endParaRPr>
          </a:p>
          <a:p>
            <a:pPr algn="ctr"/>
            <a:r>
              <a:rPr lang="fi-FI" sz="2000" b="1" dirty="0">
                <a:solidFill>
                  <a:srgbClr val="000000"/>
                </a:solidFill>
                <a:latin typeface="Bahnschrift"/>
              </a:rPr>
              <a:t>Pienet asiat, niistä elämä koostuu!</a:t>
            </a:r>
          </a:p>
          <a:p>
            <a:endParaRPr lang="fi-FI" dirty="0"/>
          </a:p>
          <a:p>
            <a:r>
              <a:rPr lang="fi-FI" dirty="0"/>
              <a:t>	</a:t>
            </a:r>
            <a:r>
              <a:rPr lang="fi-FI" sz="3200" dirty="0">
                <a:solidFill>
                  <a:schemeClr val="accent1"/>
                </a:solidFill>
                <a:latin typeface="Arial Black" pitchFamily="34" charset="0"/>
              </a:rPr>
              <a:t>Missä tarve - siellä </a:t>
            </a:r>
            <a:r>
              <a:rPr lang="fi-FI" sz="3200" dirty="0" err="1">
                <a:solidFill>
                  <a:schemeClr val="accent1"/>
                </a:solidFill>
                <a:latin typeface="Arial Black" pitchFamily="34" charset="0"/>
              </a:rPr>
              <a:t>lion</a:t>
            </a:r>
            <a:r>
              <a:rPr lang="fi-FI" sz="3200" dirty="0">
                <a:solidFill>
                  <a:schemeClr val="accent1"/>
                </a:solidFill>
                <a:latin typeface="Arial Black" pitchFamily="34" charset="0"/>
              </a:rPr>
              <a:t> </a:t>
            </a:r>
            <a:endParaRPr lang="fi-FI" dirty="0"/>
          </a:p>
          <a:p>
            <a:r>
              <a:rPr lang="fi-FI" dirty="0"/>
              <a:t>		 </a:t>
            </a:r>
            <a:r>
              <a:rPr lang="fi-FI" sz="3600" dirty="0">
                <a:solidFill>
                  <a:schemeClr val="accent1"/>
                </a:solidFill>
                <a:latin typeface="Arial Black" pitchFamily="34" charset="0"/>
              </a:rPr>
              <a:t>KIITOS!</a:t>
            </a:r>
          </a:p>
          <a:p>
            <a:r>
              <a:rPr lang="fi-FI" dirty="0"/>
              <a:t>Yhteystiedot:</a:t>
            </a:r>
          </a:p>
          <a:p>
            <a:r>
              <a:rPr lang="fi-FI" dirty="0">
                <a:solidFill>
                  <a:schemeClr val="accent1"/>
                </a:solidFill>
              </a:rPr>
              <a:t> </a:t>
            </a:r>
            <a:r>
              <a:rPr lang="fi-FI" dirty="0">
                <a:solidFill>
                  <a:schemeClr val="accent1"/>
                </a:solidFill>
                <a:hlinkClick r:id="rId3"/>
              </a:rPr>
              <a:t>tuomo.kemppainen@ippnet.fi</a:t>
            </a:r>
            <a:r>
              <a:rPr lang="fi-FI" dirty="0">
                <a:solidFill>
                  <a:schemeClr val="accent1"/>
                </a:solidFill>
              </a:rPr>
              <a:t>  044-0577715</a:t>
            </a:r>
            <a:endParaRPr lang="fi-FI"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Kuva 3"/>
          <p:cNvPicPr>
            <a:picLocks noChangeAspect="1" noChangeArrowheads="1"/>
          </p:cNvPicPr>
          <p:nvPr/>
        </p:nvPicPr>
        <p:blipFill>
          <a:blip r:embed="rId2"/>
          <a:srcRect/>
          <a:stretch>
            <a:fillRect/>
          </a:stretch>
        </p:blipFill>
        <p:spPr bwMode="auto">
          <a:xfrm>
            <a:off x="10126663" y="5568950"/>
            <a:ext cx="719137" cy="733425"/>
          </a:xfrm>
          <a:prstGeom prst="rect">
            <a:avLst/>
          </a:prstGeom>
          <a:noFill/>
          <a:ln w="9525">
            <a:noFill/>
            <a:miter lim="800000"/>
            <a:headEnd/>
            <a:tailEnd/>
          </a:ln>
        </p:spPr>
      </p:pic>
      <p:sp>
        <p:nvSpPr>
          <p:cNvPr id="51202" name="Dian numeron paikkamerkki 2"/>
          <p:cNvSpPr>
            <a:spLocks noGrp="1" noChangeArrowheads="1"/>
          </p:cNvSpPr>
          <p:nvPr>
            <p:ph type="sldNum" sz="quarter" idx="12"/>
          </p:nvPr>
        </p:nvSpPr>
        <p:spPr bwMode="auto">
          <a:noFill/>
          <a:ln>
            <a:miter lim="800000"/>
            <a:headEnd/>
            <a:tailEnd/>
          </a:ln>
        </p:spPr>
        <p:txBody>
          <a:bodyPr/>
          <a:lstStyle/>
          <a:p>
            <a:pPr fontAlgn="base">
              <a:spcBef>
                <a:spcPct val="0"/>
              </a:spcBef>
              <a:spcAft>
                <a:spcPct val="0"/>
              </a:spcAft>
            </a:pPr>
            <a:fld id="{A0795233-5165-4341-B075-75728E0960C0}" type="slidenum">
              <a:rPr lang="fi-FI" altLang="fi-FI" smtClean="0">
                <a:ea typeface="Geneva"/>
                <a:cs typeface="Geneva"/>
              </a:rPr>
              <a:pPr fontAlgn="base">
                <a:spcBef>
                  <a:spcPct val="0"/>
                </a:spcBef>
                <a:spcAft>
                  <a:spcPct val="0"/>
                </a:spcAft>
              </a:pPr>
              <a:t>2</a:t>
            </a:fld>
            <a:endParaRPr lang="fi-FI" altLang="fi-FI">
              <a:ea typeface="Geneva"/>
              <a:cs typeface="Geneva"/>
            </a:endParaRPr>
          </a:p>
        </p:txBody>
      </p:sp>
      <p:sp>
        <p:nvSpPr>
          <p:cNvPr id="51203" name="Alatunnisteen paikkamerkki 1"/>
          <p:cNvSpPr>
            <a:spLocks noGrp="1" noChangeArrowheads="1"/>
          </p:cNvSpPr>
          <p:nvPr>
            <p:ph type="ftr" sz="quarter" idx="11"/>
          </p:nvPr>
        </p:nvSpPr>
        <p:spPr bwMode="auto">
          <a:xfrm>
            <a:off x="1143000" y="6545263"/>
            <a:ext cx="9894888" cy="365125"/>
          </a:xfrm>
          <a:noFill/>
          <a:ln>
            <a:miter lim="800000"/>
            <a:headEnd/>
            <a:tailEnd/>
          </a:ln>
        </p:spPr>
        <p:txBody>
          <a:bodyPr/>
          <a:lstStyle/>
          <a:p>
            <a:pPr fontAlgn="base">
              <a:spcBef>
                <a:spcPct val="0"/>
              </a:spcBef>
              <a:spcAft>
                <a:spcPct val="0"/>
              </a:spcAft>
            </a:pPr>
            <a:r>
              <a:rPr lang="fi-FI" altLang="en-US" sz="1200" dirty="0">
                <a:latin typeface="Arial" charset="0"/>
                <a:ea typeface="Geneva"/>
                <a:cs typeface="Geneva"/>
              </a:rPr>
              <a:t>GST Tuomo Kemppainen </a:t>
            </a:r>
            <a:r>
              <a:rPr lang="fi-FI" altLang="en-US" sz="1200" dirty="0">
                <a:latin typeface="Arial" charset="0"/>
                <a:ea typeface="Geneva"/>
                <a:cs typeface="Geneva"/>
                <a:hlinkClick r:id="rId3"/>
              </a:rPr>
              <a:t>tuomo.kemppainen@ippnet.fi</a:t>
            </a:r>
            <a:r>
              <a:rPr lang="fi-FI" altLang="en-US" sz="1200" dirty="0">
                <a:latin typeface="Arial" charset="0"/>
                <a:ea typeface="Geneva"/>
                <a:cs typeface="Geneva"/>
              </a:rPr>
              <a:t> puh. 044-0577715</a:t>
            </a:r>
          </a:p>
        </p:txBody>
      </p:sp>
      <p:sp>
        <p:nvSpPr>
          <p:cNvPr id="5" name="Tekstiruutu 4"/>
          <p:cNvSpPr txBox="1"/>
          <p:nvPr/>
        </p:nvSpPr>
        <p:spPr>
          <a:xfrm>
            <a:off x="604838" y="1562100"/>
            <a:ext cx="11045825" cy="5048250"/>
          </a:xfrm>
          <a:prstGeom prst="rect">
            <a:avLst/>
          </a:prstGeom>
          <a:noFill/>
        </p:spPr>
        <p:txBody>
          <a:bodyPr>
            <a:spAutoFit/>
          </a:bodyPr>
          <a:lstStyle/>
          <a:p>
            <a:pPr fontAlgn="auto">
              <a:spcBef>
                <a:spcPts val="0"/>
              </a:spcBef>
              <a:spcAft>
                <a:spcPts val="0"/>
              </a:spcAft>
              <a:defRPr/>
            </a:pPr>
            <a:r>
              <a:rPr lang="fi-FI" sz="2400" b="1" dirty="0">
                <a:solidFill>
                  <a:prstClr val="black"/>
                </a:solidFill>
                <a:latin typeface="+mn-lt"/>
                <a:cs typeface="+mn-cs"/>
              </a:rPr>
              <a:t>Suomen Lions-liiton nuorisoprojektien tarve yhteensä 100.000€</a:t>
            </a:r>
          </a:p>
          <a:p>
            <a:pPr fontAlgn="auto">
              <a:spcBef>
                <a:spcPts val="0"/>
              </a:spcBef>
              <a:spcAft>
                <a:spcPts val="0"/>
              </a:spcAft>
              <a:defRPr/>
            </a:pPr>
            <a:endParaRPr lang="fi-FI" sz="2000" b="1" dirty="0">
              <a:solidFill>
                <a:prstClr val="black"/>
              </a:solidFill>
              <a:latin typeface="+mn-lt"/>
              <a:cs typeface="+mn-cs"/>
            </a:endParaRPr>
          </a:p>
          <a:p>
            <a:pPr marL="342900" indent="-342900" fontAlgn="auto">
              <a:spcBef>
                <a:spcPts val="0"/>
              </a:spcBef>
              <a:spcAft>
                <a:spcPts val="0"/>
              </a:spcAft>
              <a:buFont typeface="Wingdings" panose="05000000000000000000" pitchFamily="2" charset="2"/>
              <a:buChar char="Ø"/>
              <a:defRPr/>
            </a:pPr>
            <a:r>
              <a:rPr lang="fi-FI" sz="2000" dirty="0">
                <a:solidFill>
                  <a:prstClr val="black"/>
                </a:solidFill>
                <a:latin typeface="+mn-lt"/>
                <a:cs typeface="+mn-cs"/>
              </a:rPr>
              <a:t>Hyvän Onnen arvat tuottotavoite 60.000€</a:t>
            </a:r>
          </a:p>
          <a:p>
            <a:pPr marL="342900" indent="-342900" fontAlgn="auto">
              <a:spcBef>
                <a:spcPts val="0"/>
              </a:spcBef>
              <a:spcAft>
                <a:spcPts val="0"/>
              </a:spcAft>
              <a:buFont typeface="Wingdings" panose="05000000000000000000" pitchFamily="2" charset="2"/>
              <a:buChar char="Ø"/>
              <a:defRPr/>
            </a:pPr>
            <a:endParaRPr lang="fi-FI" sz="2000" dirty="0">
              <a:solidFill>
                <a:prstClr val="black"/>
              </a:solidFill>
              <a:latin typeface="+mn-lt"/>
              <a:cs typeface="+mn-cs"/>
            </a:endParaRPr>
          </a:p>
          <a:p>
            <a:pPr marL="342900" indent="-342900" fontAlgn="auto">
              <a:spcBef>
                <a:spcPts val="0"/>
              </a:spcBef>
              <a:spcAft>
                <a:spcPts val="0"/>
              </a:spcAft>
              <a:buFont typeface="Wingdings" panose="05000000000000000000" pitchFamily="2" charset="2"/>
              <a:buChar char="Ø"/>
              <a:defRPr/>
            </a:pPr>
            <a:r>
              <a:rPr lang="fi-FI" sz="2000" b="1" dirty="0">
                <a:solidFill>
                  <a:prstClr val="black"/>
                </a:solidFill>
                <a:latin typeface="+mn-lt"/>
                <a:cs typeface="+mn-cs"/>
              </a:rPr>
              <a:t>Piirin tavoite on ettei arpoja palauteta klubeista – kaveria ei jätetä</a:t>
            </a:r>
          </a:p>
          <a:p>
            <a:pPr marL="285750" indent="-285750" fontAlgn="auto">
              <a:spcBef>
                <a:spcPts val="0"/>
              </a:spcBef>
              <a:spcAft>
                <a:spcPts val="0"/>
              </a:spcAft>
              <a:buFont typeface="Wingdings" panose="05000000000000000000" pitchFamily="2" charset="2"/>
              <a:buChar char="Ø"/>
              <a:defRPr/>
            </a:pPr>
            <a:endParaRPr lang="fi-FI" sz="2000" b="1" dirty="0">
              <a:solidFill>
                <a:prstClr val="black"/>
              </a:solidFill>
              <a:latin typeface="+mn-lt"/>
              <a:cs typeface="+mn-cs"/>
            </a:endParaRPr>
          </a:p>
          <a:p>
            <a:pPr marL="342900" indent="-342900" fontAlgn="auto">
              <a:spcBef>
                <a:spcPts val="0"/>
              </a:spcBef>
              <a:spcAft>
                <a:spcPts val="0"/>
              </a:spcAft>
              <a:buFont typeface="Wingdings" panose="05000000000000000000" pitchFamily="2" charset="2"/>
              <a:buChar char="Ø"/>
              <a:defRPr/>
            </a:pPr>
            <a:r>
              <a:rPr lang="fi-FI" sz="2000" dirty="0">
                <a:solidFill>
                  <a:prstClr val="black"/>
                </a:solidFill>
                <a:latin typeface="+mn-lt"/>
                <a:cs typeface="+mn-cs"/>
              </a:rPr>
              <a:t>Hyvän Mielen joulukorttien tavoite 80.000€, josta klubeille puolet</a:t>
            </a:r>
          </a:p>
          <a:p>
            <a:pPr marL="342900" indent="-342900" fontAlgn="auto">
              <a:spcBef>
                <a:spcPts val="0"/>
              </a:spcBef>
              <a:spcAft>
                <a:spcPts val="0"/>
              </a:spcAft>
              <a:buFont typeface="Wingdings" panose="05000000000000000000" pitchFamily="2" charset="2"/>
              <a:buChar char="Ø"/>
              <a:defRPr/>
            </a:pPr>
            <a:endParaRPr lang="fi-FI" sz="2000" dirty="0">
              <a:solidFill>
                <a:prstClr val="black"/>
              </a:solidFill>
              <a:latin typeface="+mn-lt"/>
              <a:cs typeface="+mn-cs"/>
            </a:endParaRPr>
          </a:p>
          <a:p>
            <a:pPr marL="342900" indent="-342900" fontAlgn="auto">
              <a:spcBef>
                <a:spcPts val="0"/>
              </a:spcBef>
              <a:spcAft>
                <a:spcPts val="0"/>
              </a:spcAft>
              <a:buFont typeface="Wingdings" panose="05000000000000000000" pitchFamily="2" charset="2"/>
              <a:buChar char="Ø"/>
              <a:defRPr/>
            </a:pPr>
            <a:r>
              <a:rPr lang="fi-FI" sz="2000" b="1" dirty="0">
                <a:solidFill>
                  <a:prstClr val="black"/>
                </a:solidFill>
                <a:latin typeface="+mn-lt"/>
                <a:cs typeface="+mn-cs"/>
              </a:rPr>
              <a:t>Piirin tavoite: 10kpl/jäsen 17.172 € / 8.586 €</a:t>
            </a:r>
          </a:p>
          <a:p>
            <a:pPr marL="342900" indent="-342900" fontAlgn="auto">
              <a:spcBef>
                <a:spcPts val="0"/>
              </a:spcBef>
              <a:spcAft>
                <a:spcPts val="0"/>
              </a:spcAft>
              <a:buFont typeface="Wingdings" panose="05000000000000000000" pitchFamily="2" charset="2"/>
              <a:buChar char="Ø"/>
              <a:defRPr/>
            </a:pPr>
            <a:endParaRPr lang="fi-FI" sz="2000" b="1" dirty="0">
              <a:solidFill>
                <a:prstClr val="black"/>
              </a:solidFill>
              <a:latin typeface="+mn-lt"/>
              <a:cs typeface="+mn-cs"/>
            </a:endParaRPr>
          </a:p>
          <a:p>
            <a:pPr marL="342900" indent="-342900" fontAlgn="auto">
              <a:spcBef>
                <a:spcPts val="0"/>
              </a:spcBef>
              <a:spcAft>
                <a:spcPts val="0"/>
              </a:spcAft>
              <a:buFont typeface="Wingdings" panose="05000000000000000000" pitchFamily="2" charset="2"/>
              <a:buChar char="Ø"/>
              <a:defRPr/>
            </a:pPr>
            <a:r>
              <a:rPr lang="fi-FI" sz="2000" dirty="0">
                <a:solidFill>
                  <a:prstClr val="black"/>
                </a:solidFill>
                <a:latin typeface="+mn-lt"/>
                <a:cs typeface="+mn-cs"/>
              </a:rPr>
              <a:t>Nimetään klubissa näille </a:t>
            </a:r>
            <a:r>
              <a:rPr lang="fi-FI" sz="2000" b="1" dirty="0">
                <a:solidFill>
                  <a:prstClr val="black"/>
                </a:solidFill>
                <a:latin typeface="+mn-lt"/>
                <a:cs typeface="+mn-cs"/>
              </a:rPr>
              <a:t>vastuuhenkilö/henkilöt</a:t>
            </a:r>
          </a:p>
          <a:p>
            <a:pPr fontAlgn="auto">
              <a:spcBef>
                <a:spcPts val="0"/>
              </a:spcBef>
              <a:spcAft>
                <a:spcPts val="0"/>
              </a:spcAft>
              <a:defRPr/>
            </a:pPr>
            <a:endParaRPr lang="fi-FI" sz="2000" b="1" dirty="0">
              <a:solidFill>
                <a:prstClr val="black"/>
              </a:solidFill>
              <a:latin typeface="+mn-lt"/>
              <a:cs typeface="+mn-cs"/>
            </a:endParaRPr>
          </a:p>
          <a:p>
            <a:pPr marL="342900" indent="-342900" fontAlgn="auto">
              <a:spcBef>
                <a:spcPts val="0"/>
              </a:spcBef>
              <a:spcAft>
                <a:spcPts val="0"/>
              </a:spcAft>
              <a:buFont typeface="Wingdings" panose="05000000000000000000" pitchFamily="2" charset="2"/>
              <a:buChar char="Ø"/>
              <a:defRPr/>
            </a:pPr>
            <a:r>
              <a:rPr lang="fi-FI" sz="2000" dirty="0">
                <a:solidFill>
                  <a:prstClr val="black"/>
                </a:solidFill>
                <a:latin typeface="+mn-lt"/>
                <a:cs typeface="+mn-cs"/>
              </a:rPr>
              <a:t>Myydään molempia myös ei leijonille ja kaikissa tapahtumissa. Arpoja lahjaksi, arpajaisissa voittoina, joulutervehdyksenä, juhlissa, huomionosoituksena, kiitoksena</a:t>
            </a:r>
          </a:p>
          <a:p>
            <a:pPr marL="342900" indent="-342900" fontAlgn="auto">
              <a:spcBef>
                <a:spcPts val="0"/>
              </a:spcBef>
              <a:spcAft>
                <a:spcPts val="0"/>
              </a:spcAft>
              <a:buFont typeface="Wingdings" panose="05000000000000000000" pitchFamily="2" charset="2"/>
              <a:buChar char="Ø"/>
              <a:defRPr/>
            </a:pPr>
            <a:endParaRPr lang="fi-FI" sz="2000" dirty="0">
              <a:solidFill>
                <a:prstClr val="black"/>
              </a:solidFill>
              <a:latin typeface="+mn-lt"/>
              <a:cs typeface="+mn-cs"/>
            </a:endParaRPr>
          </a:p>
          <a:p>
            <a:pPr marL="285750" indent="-285750" fontAlgn="auto">
              <a:spcBef>
                <a:spcPts val="0"/>
              </a:spcBef>
              <a:spcAft>
                <a:spcPts val="0"/>
              </a:spcAft>
              <a:buFontTx/>
              <a:buChar char="-"/>
              <a:defRPr/>
            </a:pPr>
            <a:endParaRPr lang="fi-FI" dirty="0">
              <a:solidFill>
                <a:prstClr val="black"/>
              </a:solidFill>
              <a:latin typeface="+mn-lt"/>
              <a:cs typeface="+mn-cs"/>
            </a:endParaRPr>
          </a:p>
        </p:txBody>
      </p:sp>
      <p:sp>
        <p:nvSpPr>
          <p:cNvPr id="51205" name="Otsikko 1"/>
          <p:cNvSpPr>
            <a:spLocks noGrp="1"/>
          </p:cNvSpPr>
          <p:nvPr>
            <p:ph type="title"/>
          </p:nvPr>
        </p:nvSpPr>
        <p:spPr>
          <a:xfrm>
            <a:off x="604838" y="757238"/>
            <a:ext cx="10972800" cy="877887"/>
          </a:xfrm>
        </p:spPr>
        <p:txBody>
          <a:bodyPr/>
          <a:lstStyle/>
          <a:p>
            <a:r>
              <a:rPr lang="fi-FI" sz="2800">
                <a:ea typeface="Geneva"/>
              </a:rPr>
              <a:t>Varainhankinta</a:t>
            </a:r>
          </a:p>
        </p:txBody>
      </p:sp>
    </p:spTree>
    <p:extLst>
      <p:ext uri="{BB962C8B-B14F-4D97-AF65-F5344CB8AC3E}">
        <p14:creationId xmlns:p14="http://schemas.microsoft.com/office/powerpoint/2010/main" xmlns="" val="3953977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Otsikko 1"/>
          <p:cNvSpPr>
            <a:spLocks noGrp="1"/>
          </p:cNvSpPr>
          <p:nvPr>
            <p:ph type="title"/>
          </p:nvPr>
        </p:nvSpPr>
        <p:spPr/>
        <p:txBody>
          <a:bodyPr/>
          <a:lstStyle/>
          <a:p>
            <a:r>
              <a:rPr lang="fi-FI" altLang="en-US">
                <a:ea typeface="Geneva"/>
              </a:rPr>
              <a:t>GAT-malli klubitasolla</a:t>
            </a:r>
            <a:endParaRPr lang="en-GB" altLang="en-US">
              <a:ea typeface="Geneva"/>
            </a:endParaRPr>
          </a:p>
        </p:txBody>
      </p:sp>
      <p:graphicFrame>
        <p:nvGraphicFramePr>
          <p:cNvPr id="4" name="Sisällön paikkamerkki 3">
            <a:extLst/>
          </p:cNvPr>
          <p:cNvGraphicFramePr>
            <a:graphicFrameLocks noGrp="1"/>
          </p:cNvGraphicFramePr>
          <p:nvPr>
            <p:ph idx="1"/>
          </p:nvPr>
        </p:nvGraphicFramePr>
        <p:xfrm>
          <a:off x="829692" y="1670050"/>
          <a:ext cx="8915400" cy="426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uorakulmio 4">
            <a:extLst/>
          </p:cNvPr>
          <p:cNvSpPr/>
          <p:nvPr/>
        </p:nvSpPr>
        <p:spPr>
          <a:xfrm>
            <a:off x="6782689" y="2067957"/>
            <a:ext cx="3771011" cy="2042404"/>
          </a:xfrm>
          <a:prstGeom prst="rect">
            <a:avLst/>
          </a:prstGeom>
          <a:solidFill>
            <a:srgbClr val="063B86"/>
          </a:solidFill>
          <a:ln w="57150">
            <a:solidFill>
              <a:srgbClr val="FFC000"/>
            </a:solidFill>
          </a:ln>
          <a:scene3d>
            <a:camera prst="perspectiveHeroicExtremeLeftFacing"/>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200" eaLnBrk="0" hangingPunct="0">
              <a:defRPr/>
            </a:pPr>
            <a:r>
              <a:rPr lang="fi-FI" dirty="0">
                <a:solidFill>
                  <a:srgbClr val="FFFFFF"/>
                </a:solidFill>
              </a:rPr>
              <a:t>KLUBIN TOIMINTARYHMÄ(GAT)</a:t>
            </a:r>
          </a:p>
          <a:p>
            <a:pPr algn="ctr" defTabSz="457200" eaLnBrk="0" hangingPunct="0">
              <a:defRPr/>
            </a:pPr>
            <a:r>
              <a:rPr lang="fi-FI" dirty="0">
                <a:solidFill>
                  <a:srgbClr val="FFFFFF"/>
                </a:solidFill>
                <a:sym typeface="Wingdings" panose="05000000000000000000" pitchFamily="2" charset="2"/>
              </a:rPr>
              <a:t>Puheenjohtaja GAT (</a:t>
            </a:r>
            <a:r>
              <a:rPr lang="fi-FI" dirty="0">
                <a:solidFill>
                  <a:srgbClr val="FFFFFF"/>
                </a:solidFill>
              </a:rPr>
              <a:t>Presidentti)</a:t>
            </a:r>
          </a:p>
          <a:p>
            <a:pPr algn="ctr" defTabSz="457200" eaLnBrk="0" hangingPunct="0">
              <a:defRPr/>
            </a:pPr>
            <a:r>
              <a:rPr lang="fi-FI" dirty="0">
                <a:solidFill>
                  <a:srgbClr val="FFFFFF"/>
                </a:solidFill>
                <a:sym typeface="Wingdings" panose="05000000000000000000" pitchFamily="2" charset="2"/>
              </a:rPr>
              <a:t>Palvelujohtaja GST(2. </a:t>
            </a:r>
            <a:r>
              <a:rPr lang="fi-FI" dirty="0" err="1">
                <a:solidFill>
                  <a:srgbClr val="FFFFFF"/>
                </a:solidFill>
                <a:sym typeface="Wingdings" panose="05000000000000000000" pitchFamily="2" charset="2"/>
              </a:rPr>
              <a:t>varapres</a:t>
            </a:r>
            <a:r>
              <a:rPr lang="fi-FI" dirty="0">
                <a:solidFill>
                  <a:srgbClr val="FFFFFF"/>
                </a:solidFill>
                <a:sym typeface="Wingdings" panose="05000000000000000000" pitchFamily="2" charset="2"/>
              </a:rPr>
              <a:t>)</a:t>
            </a:r>
          </a:p>
          <a:p>
            <a:pPr algn="ctr" defTabSz="457200" eaLnBrk="0" hangingPunct="0">
              <a:defRPr/>
            </a:pPr>
            <a:r>
              <a:rPr lang="fi-FI" dirty="0">
                <a:solidFill>
                  <a:srgbClr val="FFFFFF"/>
                </a:solidFill>
                <a:sym typeface="Wingdings" panose="05000000000000000000" pitchFamily="2" charset="2"/>
              </a:rPr>
              <a:t>Jäsenjohtaja GMT</a:t>
            </a:r>
          </a:p>
          <a:p>
            <a:pPr algn="ctr" defTabSz="457200" eaLnBrk="0" hangingPunct="0">
              <a:defRPr/>
            </a:pPr>
            <a:r>
              <a:rPr lang="fi-FI" dirty="0">
                <a:solidFill>
                  <a:srgbClr val="FFFFFF"/>
                </a:solidFill>
                <a:sym typeface="Wingdings" panose="05000000000000000000" pitchFamily="2" charset="2"/>
              </a:rPr>
              <a:t>Koulutusjohtaja GLT(1. </a:t>
            </a:r>
            <a:r>
              <a:rPr lang="fi-FI" dirty="0" err="1">
                <a:solidFill>
                  <a:srgbClr val="FFFFFF"/>
                </a:solidFill>
                <a:sym typeface="Wingdings" panose="05000000000000000000" pitchFamily="2" charset="2"/>
              </a:rPr>
              <a:t>varapres</a:t>
            </a:r>
            <a:r>
              <a:rPr lang="fi-FI" dirty="0">
                <a:solidFill>
                  <a:srgbClr val="FFFFFF"/>
                </a:solidFill>
                <a:sym typeface="Wingdings" panose="05000000000000000000" pitchFamily="2" charset="2"/>
              </a:rPr>
              <a:t>.)</a:t>
            </a:r>
          </a:p>
          <a:p>
            <a:pPr algn="ctr" defTabSz="457200" eaLnBrk="0" hangingPunct="0">
              <a:defRPr/>
            </a:pPr>
            <a:r>
              <a:rPr lang="fi-FI" dirty="0">
                <a:solidFill>
                  <a:srgbClr val="FFFFFF"/>
                </a:solidFill>
                <a:sym typeface="Wingdings" panose="05000000000000000000" pitchFamily="2" charset="2"/>
              </a:rPr>
              <a:t>LCIF-koordinaattori (</a:t>
            </a:r>
            <a:r>
              <a:rPr lang="fi-FI" dirty="0" err="1">
                <a:solidFill>
                  <a:srgbClr val="FFFFFF"/>
                </a:solidFill>
                <a:sym typeface="Wingdings" panose="05000000000000000000" pitchFamily="2" charset="2"/>
              </a:rPr>
              <a:t>Past</a:t>
            </a:r>
            <a:r>
              <a:rPr lang="fi-FI" dirty="0">
                <a:solidFill>
                  <a:srgbClr val="FFFFFF"/>
                </a:solidFill>
                <a:sym typeface="Wingdings" panose="05000000000000000000" pitchFamily="2" charset="2"/>
              </a:rPr>
              <a:t> pres.)</a:t>
            </a:r>
          </a:p>
        </p:txBody>
      </p:sp>
      <p:cxnSp>
        <p:nvCxnSpPr>
          <p:cNvPr id="3" name="Suora nuoliyhdysviiva 2">
            <a:extLst/>
          </p:cNvPr>
          <p:cNvCxnSpPr/>
          <p:nvPr/>
        </p:nvCxnSpPr>
        <p:spPr>
          <a:xfrm flipH="1">
            <a:off x="5562600" y="3648075"/>
            <a:ext cx="1595438" cy="1004888"/>
          </a:xfrm>
          <a:prstGeom prst="straightConnector1">
            <a:avLst/>
          </a:prstGeom>
          <a:ln w="76200">
            <a:solidFill>
              <a:srgbClr val="143C7E"/>
            </a:solidFill>
            <a:tailEnd type="triangle"/>
          </a:ln>
        </p:spPr>
        <p:style>
          <a:lnRef idx="2">
            <a:schemeClr val="accent1"/>
          </a:lnRef>
          <a:fillRef idx="0">
            <a:schemeClr val="accent1"/>
          </a:fillRef>
          <a:effectRef idx="1">
            <a:schemeClr val="accent1"/>
          </a:effectRef>
          <a:fontRef idx="minor">
            <a:schemeClr val="tx1"/>
          </a:fontRef>
        </p:style>
      </p:cxnSp>
      <p:pic>
        <p:nvPicPr>
          <p:cNvPr id="49157" name="Kuva 6"/>
          <p:cNvPicPr>
            <a:picLocks noChangeAspect="1" noChangeArrowheads="1"/>
          </p:cNvPicPr>
          <p:nvPr/>
        </p:nvPicPr>
        <p:blipFill>
          <a:blip r:embed="rId6"/>
          <a:srcRect/>
          <a:stretch>
            <a:fillRect/>
          </a:stretch>
        </p:blipFill>
        <p:spPr bwMode="auto">
          <a:xfrm>
            <a:off x="10126663" y="5568950"/>
            <a:ext cx="719137" cy="733425"/>
          </a:xfrm>
          <a:prstGeom prst="rect">
            <a:avLst/>
          </a:prstGeom>
          <a:noFill/>
          <a:ln w="9525">
            <a:noFill/>
            <a:miter lim="800000"/>
            <a:headEnd/>
            <a:tailEnd/>
          </a:ln>
        </p:spPr>
      </p:pic>
      <p:sp>
        <p:nvSpPr>
          <p:cNvPr id="49158" name="Dian numeron paikkamerkki 7"/>
          <p:cNvSpPr>
            <a:spLocks noGrp="1" noChangeArrowheads="1"/>
          </p:cNvSpPr>
          <p:nvPr>
            <p:ph type="sldNum" sz="quarter" idx="12"/>
          </p:nvPr>
        </p:nvSpPr>
        <p:spPr bwMode="auto">
          <a:noFill/>
          <a:ln>
            <a:miter lim="800000"/>
            <a:headEnd/>
            <a:tailEnd/>
          </a:ln>
        </p:spPr>
        <p:txBody>
          <a:bodyPr/>
          <a:lstStyle/>
          <a:p>
            <a:pPr fontAlgn="base">
              <a:spcBef>
                <a:spcPct val="0"/>
              </a:spcBef>
              <a:spcAft>
                <a:spcPct val="0"/>
              </a:spcAft>
            </a:pPr>
            <a:fld id="{36388E8A-5357-4A21-9CE5-22AC5BCC7448}" type="slidenum">
              <a:rPr lang="fi-FI" altLang="fi-FI" smtClean="0">
                <a:ea typeface="Geneva"/>
                <a:cs typeface="Geneva"/>
              </a:rPr>
              <a:pPr fontAlgn="base">
                <a:spcBef>
                  <a:spcPct val="0"/>
                </a:spcBef>
                <a:spcAft>
                  <a:spcPct val="0"/>
                </a:spcAft>
              </a:pPr>
              <a:t>3</a:t>
            </a:fld>
            <a:endParaRPr lang="fi-FI" altLang="fi-FI">
              <a:ea typeface="Geneva"/>
              <a:cs typeface="Geneva"/>
            </a:endParaRPr>
          </a:p>
        </p:txBody>
      </p:sp>
      <p:sp>
        <p:nvSpPr>
          <p:cNvPr id="49159" name="Alatunnisteen paikkamerkki 1"/>
          <p:cNvSpPr>
            <a:spLocks noGrp="1" noChangeArrowheads="1"/>
          </p:cNvSpPr>
          <p:nvPr>
            <p:ph type="ftr" sz="quarter" idx="11"/>
          </p:nvPr>
        </p:nvSpPr>
        <p:spPr bwMode="auto">
          <a:xfrm>
            <a:off x="1143000" y="6545263"/>
            <a:ext cx="9894888" cy="365125"/>
          </a:xfrm>
          <a:noFill/>
          <a:ln>
            <a:miter lim="800000"/>
            <a:headEnd/>
            <a:tailEnd/>
          </a:ln>
        </p:spPr>
        <p:txBody>
          <a:bodyPr/>
          <a:lstStyle/>
          <a:p>
            <a:pPr fontAlgn="base">
              <a:spcBef>
                <a:spcPct val="0"/>
              </a:spcBef>
              <a:spcAft>
                <a:spcPct val="0"/>
              </a:spcAft>
            </a:pPr>
            <a:r>
              <a:rPr lang="fi-FI" altLang="en-US" sz="1200" dirty="0">
                <a:latin typeface="Arial" charset="0"/>
                <a:ea typeface="Geneva"/>
                <a:cs typeface="Geneva"/>
              </a:rPr>
              <a:t>GST Tuomo Kemppainen </a:t>
            </a:r>
            <a:r>
              <a:rPr lang="fi-FI" altLang="en-US" sz="1200" dirty="0">
                <a:latin typeface="Arial" charset="0"/>
                <a:ea typeface="Geneva"/>
                <a:cs typeface="Geneva"/>
                <a:hlinkClick r:id="rId7"/>
              </a:rPr>
              <a:t>tuomo.kemppainen@ippnet.fi</a:t>
            </a:r>
            <a:r>
              <a:rPr lang="fi-FI" altLang="en-US" sz="1200" dirty="0">
                <a:latin typeface="Arial" charset="0"/>
                <a:ea typeface="Geneva"/>
                <a:cs typeface="Geneva"/>
              </a:rPr>
              <a:t> puh. 044-0577715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Kuva 3"/>
          <p:cNvPicPr>
            <a:picLocks noChangeAspect="1" noChangeArrowheads="1"/>
          </p:cNvPicPr>
          <p:nvPr/>
        </p:nvPicPr>
        <p:blipFill>
          <a:blip r:embed="rId2"/>
          <a:srcRect/>
          <a:stretch>
            <a:fillRect/>
          </a:stretch>
        </p:blipFill>
        <p:spPr bwMode="auto">
          <a:xfrm>
            <a:off x="10126663" y="5568950"/>
            <a:ext cx="719137" cy="733425"/>
          </a:xfrm>
          <a:prstGeom prst="rect">
            <a:avLst/>
          </a:prstGeom>
          <a:noFill/>
          <a:ln w="9525">
            <a:noFill/>
            <a:miter lim="800000"/>
            <a:headEnd/>
            <a:tailEnd/>
          </a:ln>
        </p:spPr>
      </p:pic>
      <p:sp>
        <p:nvSpPr>
          <p:cNvPr id="50178" name="Dian numeron paikkamerkki 2"/>
          <p:cNvSpPr>
            <a:spLocks noGrp="1" noChangeArrowheads="1"/>
          </p:cNvSpPr>
          <p:nvPr>
            <p:ph type="sldNum" sz="quarter" idx="12"/>
          </p:nvPr>
        </p:nvSpPr>
        <p:spPr bwMode="auto">
          <a:noFill/>
          <a:ln>
            <a:miter lim="800000"/>
            <a:headEnd/>
            <a:tailEnd/>
          </a:ln>
        </p:spPr>
        <p:txBody>
          <a:bodyPr/>
          <a:lstStyle/>
          <a:p>
            <a:pPr fontAlgn="base">
              <a:spcBef>
                <a:spcPct val="0"/>
              </a:spcBef>
              <a:spcAft>
                <a:spcPct val="0"/>
              </a:spcAft>
            </a:pPr>
            <a:fld id="{FCE79593-0E0A-4163-9F82-D64DE914CD80}" type="slidenum">
              <a:rPr lang="fi-FI" altLang="fi-FI" smtClean="0">
                <a:ea typeface="Geneva"/>
                <a:cs typeface="Geneva"/>
              </a:rPr>
              <a:pPr fontAlgn="base">
                <a:spcBef>
                  <a:spcPct val="0"/>
                </a:spcBef>
                <a:spcAft>
                  <a:spcPct val="0"/>
                </a:spcAft>
              </a:pPr>
              <a:t>4</a:t>
            </a:fld>
            <a:endParaRPr lang="fi-FI" altLang="fi-FI">
              <a:ea typeface="Geneva"/>
              <a:cs typeface="Geneva"/>
            </a:endParaRPr>
          </a:p>
        </p:txBody>
      </p:sp>
      <p:sp>
        <p:nvSpPr>
          <p:cNvPr id="50179" name="Alatunnisteen paikkamerkki 1"/>
          <p:cNvSpPr>
            <a:spLocks noGrp="1" noChangeArrowheads="1"/>
          </p:cNvSpPr>
          <p:nvPr>
            <p:ph type="ftr" sz="quarter" idx="11"/>
          </p:nvPr>
        </p:nvSpPr>
        <p:spPr bwMode="auto">
          <a:xfrm>
            <a:off x="1143000" y="6545263"/>
            <a:ext cx="9894888" cy="365125"/>
          </a:xfrm>
          <a:noFill/>
          <a:ln>
            <a:miter lim="800000"/>
            <a:headEnd/>
            <a:tailEnd/>
          </a:ln>
        </p:spPr>
        <p:txBody>
          <a:bodyPr/>
          <a:lstStyle/>
          <a:p>
            <a:pPr fontAlgn="base">
              <a:spcBef>
                <a:spcPct val="0"/>
              </a:spcBef>
              <a:spcAft>
                <a:spcPct val="0"/>
              </a:spcAft>
            </a:pPr>
            <a:r>
              <a:rPr lang="fi-FI" altLang="en-US" sz="1200" dirty="0">
                <a:latin typeface="Arial" charset="0"/>
                <a:ea typeface="Geneva"/>
                <a:cs typeface="Geneva"/>
              </a:rPr>
              <a:t>GST </a:t>
            </a:r>
            <a:r>
              <a:rPr lang="fi-FI" altLang="en-US" sz="1200" dirty="0" err="1">
                <a:latin typeface="Arial" charset="0"/>
                <a:ea typeface="Geneva"/>
                <a:cs typeface="Geneva"/>
              </a:rPr>
              <a:t>Tuomo.kemppainen</a:t>
            </a:r>
            <a:r>
              <a:rPr lang="fi-FI" altLang="en-US" sz="1200" dirty="0">
                <a:latin typeface="Arial" charset="0"/>
                <a:ea typeface="Geneva"/>
                <a:cs typeface="Geneva"/>
              </a:rPr>
              <a:t> </a:t>
            </a:r>
            <a:r>
              <a:rPr lang="fi-FI" altLang="en-US" sz="1200" dirty="0">
                <a:latin typeface="Arial" charset="0"/>
                <a:ea typeface="Geneva"/>
                <a:cs typeface="Geneva"/>
                <a:hlinkClick r:id="rId3"/>
              </a:rPr>
              <a:t>tuomo.kemppainen@ippnet.fi</a:t>
            </a:r>
            <a:r>
              <a:rPr lang="fi-FI" altLang="en-US" sz="1200" dirty="0">
                <a:latin typeface="Arial" charset="0"/>
                <a:ea typeface="Geneva"/>
                <a:cs typeface="Geneva"/>
              </a:rPr>
              <a:t> puh. 044-0577715</a:t>
            </a:r>
          </a:p>
        </p:txBody>
      </p:sp>
      <p:sp>
        <p:nvSpPr>
          <p:cNvPr id="50180" name="Otsikko 3"/>
          <p:cNvSpPr>
            <a:spLocks noGrp="1"/>
          </p:cNvSpPr>
          <p:nvPr>
            <p:ph type="title"/>
          </p:nvPr>
        </p:nvSpPr>
        <p:spPr>
          <a:xfrm>
            <a:off x="274638" y="563563"/>
            <a:ext cx="11787187" cy="1262062"/>
          </a:xfrm>
        </p:spPr>
        <p:txBody>
          <a:bodyPr/>
          <a:lstStyle/>
          <a:p>
            <a:pPr algn="l" defTabSz="330200"/>
            <a:r>
              <a:rPr lang="fi-FI" sz="3200">
                <a:ea typeface="Geneva"/>
              </a:rPr>
              <a:t/>
            </a:r>
            <a:br>
              <a:rPr lang="fi-FI" sz="3200">
                <a:ea typeface="Geneva"/>
              </a:rPr>
            </a:br>
            <a:r>
              <a:rPr lang="fi-FI" sz="3200">
                <a:ea typeface="Geneva"/>
              </a:rPr>
              <a:t>			</a:t>
            </a:r>
            <a:r>
              <a:rPr lang="fi-FI" sz="2800">
                <a:ea typeface="Geneva"/>
              </a:rPr>
              <a:t>Klubin palvelujohtajan GST </a:t>
            </a:r>
            <a:r>
              <a:rPr lang="fi-FI" sz="2800">
                <a:solidFill>
                  <a:srgbClr val="0A5496"/>
                </a:solidFill>
                <a:ea typeface="Geneva"/>
                <a:cs typeface="Arial" charset="0"/>
              </a:rPr>
              <a:t>tärkeimmät velvollisuudet</a:t>
            </a:r>
          </a:p>
        </p:txBody>
      </p:sp>
      <p:sp>
        <p:nvSpPr>
          <p:cNvPr id="6" name="Suorakulmio 5"/>
          <p:cNvSpPr/>
          <p:nvPr/>
        </p:nvSpPr>
        <p:spPr>
          <a:xfrm>
            <a:off x="1000517" y="1561689"/>
            <a:ext cx="10104438" cy="4832092"/>
          </a:xfrm>
          <a:prstGeom prst="rect">
            <a:avLst/>
          </a:prstGeom>
        </p:spPr>
        <p:txBody>
          <a:bodyPr>
            <a:spAutoFit/>
          </a:bodyPr>
          <a:lstStyle/>
          <a:p>
            <a:pPr fontAlgn="auto">
              <a:spcBef>
                <a:spcPts val="0"/>
              </a:spcBef>
              <a:spcAft>
                <a:spcPts val="0"/>
              </a:spcAft>
              <a:defRPr/>
            </a:pPr>
            <a:endParaRPr lang="fi-FI" sz="2000" dirty="0">
              <a:latin typeface="Arial" panose="020B0604020202020204" pitchFamily="34" charset="0"/>
              <a:cs typeface="Arial" panose="020B0604020202020204" pitchFamily="34" charset="0"/>
            </a:endParaRPr>
          </a:p>
          <a:p>
            <a:pPr fontAlgn="auto">
              <a:spcBef>
                <a:spcPts val="0"/>
              </a:spcBef>
              <a:spcAft>
                <a:spcPts val="0"/>
              </a:spcAft>
              <a:defRPr/>
            </a:pPr>
            <a:r>
              <a:rPr lang="fi-FI" sz="2400" b="1" dirty="0">
                <a:latin typeface="Arial" panose="020B0604020202020204" pitchFamily="34" charset="0"/>
                <a:cs typeface="Arial" panose="020B0604020202020204" pitchFamily="34" charset="0"/>
              </a:rPr>
              <a:t>Innostaa ja motivoida </a:t>
            </a:r>
            <a:r>
              <a:rPr lang="fi-FI" sz="2400" b="1" dirty="0">
                <a:solidFill>
                  <a:srgbClr val="FF0000"/>
                </a:solidFill>
                <a:latin typeface="Arial" panose="020B0604020202020204" pitchFamily="34" charset="0"/>
                <a:cs typeface="Arial" panose="020B0604020202020204" pitchFamily="34" charset="0"/>
              </a:rPr>
              <a:t>palvelua</a:t>
            </a:r>
            <a:r>
              <a:rPr lang="fi-FI" sz="2400" b="1" dirty="0">
                <a:latin typeface="Arial" panose="020B0604020202020204" pitchFamily="34" charset="0"/>
                <a:cs typeface="Arial" panose="020B0604020202020204" pitchFamily="34" charset="0"/>
              </a:rPr>
              <a:t> tukemalla palveluprojektien kehittämistä ja toteuttamista varmistaen, että palveluprojektit:</a:t>
            </a:r>
          </a:p>
          <a:p>
            <a:pPr fontAlgn="auto">
              <a:spcBef>
                <a:spcPts val="0"/>
              </a:spcBef>
              <a:spcAft>
                <a:spcPts val="0"/>
              </a:spcAft>
              <a:defRPr/>
            </a:pPr>
            <a:endParaRPr lang="fi-FI" sz="2000" b="1" dirty="0">
              <a:latin typeface="Arial" panose="020B0604020202020204" pitchFamily="34" charset="0"/>
              <a:cs typeface="Arial" panose="020B0604020202020204" pitchFamily="34" charset="0"/>
            </a:endParaRPr>
          </a:p>
          <a:p>
            <a:pPr marL="342900" indent="-342900" fontAlgn="auto">
              <a:spcBef>
                <a:spcPts val="0"/>
              </a:spcBef>
              <a:spcAft>
                <a:spcPts val="0"/>
              </a:spcAft>
              <a:buFont typeface="Wingdings" panose="05000000000000000000" pitchFamily="2" charset="2"/>
              <a:buChar char="Ø"/>
              <a:defRPr/>
            </a:pPr>
            <a:r>
              <a:rPr lang="fi-FI" sz="2000" dirty="0">
                <a:latin typeface="Arial" panose="020B0604020202020204" pitchFamily="34" charset="0"/>
                <a:cs typeface="Arial" panose="020B0604020202020204" pitchFamily="34" charset="0"/>
              </a:rPr>
              <a:t>sopivat yhteen </a:t>
            </a:r>
            <a:r>
              <a:rPr lang="fi-FI" sz="2000" dirty="0" err="1">
                <a:latin typeface="Arial" panose="020B0604020202020204" pitchFamily="34" charset="0"/>
                <a:cs typeface="Arial" panose="020B0604020202020204" pitchFamily="34" charset="0"/>
              </a:rPr>
              <a:t>LCI:n</a:t>
            </a:r>
            <a:r>
              <a:rPr lang="fi-FI" sz="2000" dirty="0">
                <a:latin typeface="Arial" panose="020B0604020202020204" pitchFamily="34" charset="0"/>
                <a:cs typeface="Arial" panose="020B0604020202020204" pitchFamily="34" charset="0"/>
              </a:rPr>
              <a:t> palvelualoitteiden sekä yleisen tehtävän ja vision kanssa</a:t>
            </a:r>
          </a:p>
          <a:p>
            <a:pPr marL="342900" indent="-342900" fontAlgn="auto">
              <a:spcBef>
                <a:spcPts val="0"/>
              </a:spcBef>
              <a:spcAft>
                <a:spcPts val="0"/>
              </a:spcAft>
              <a:buFont typeface="Wingdings" panose="05000000000000000000" pitchFamily="2" charset="2"/>
              <a:buChar char="Ø"/>
              <a:defRPr/>
            </a:pPr>
            <a:r>
              <a:rPr lang="fi-FI" sz="2000" dirty="0">
                <a:latin typeface="Arial" panose="020B0604020202020204" pitchFamily="34" charset="0"/>
                <a:cs typeface="Arial" panose="020B0604020202020204" pitchFamily="34" charset="0"/>
              </a:rPr>
              <a:t>luovat yhteenkuuluvuuden tunteen ja ylpeyttä </a:t>
            </a:r>
            <a:r>
              <a:rPr lang="fi-FI" sz="2000" dirty="0" err="1">
                <a:latin typeface="Arial" panose="020B0604020202020204" pitchFamily="34" charset="0"/>
                <a:cs typeface="Arial" panose="020B0604020202020204" pitchFamily="34" charset="0"/>
              </a:rPr>
              <a:t>lionien</a:t>
            </a:r>
            <a:r>
              <a:rPr lang="fi-FI" sz="2000" dirty="0">
                <a:latin typeface="Arial" panose="020B0604020202020204" pitchFamily="34" charset="0"/>
                <a:cs typeface="Arial" panose="020B0604020202020204" pitchFamily="34" charset="0"/>
              </a:rPr>
              <a:t> ja </a:t>
            </a:r>
            <a:r>
              <a:rPr lang="fi-FI" sz="2000" dirty="0" err="1">
                <a:latin typeface="Arial" panose="020B0604020202020204" pitchFamily="34" charset="0"/>
                <a:cs typeface="Arial" panose="020B0604020202020204" pitchFamily="34" charset="0"/>
              </a:rPr>
              <a:t>leojen</a:t>
            </a:r>
            <a:r>
              <a:rPr lang="fi-FI" sz="2000" dirty="0">
                <a:latin typeface="Arial" panose="020B0604020202020204" pitchFamily="34" charset="0"/>
                <a:cs typeface="Arial" panose="020B0604020202020204" pitchFamily="34" charset="0"/>
              </a:rPr>
              <a:t> keskuudessa</a:t>
            </a:r>
          </a:p>
          <a:p>
            <a:pPr marL="342900" indent="-342900" fontAlgn="auto">
              <a:spcBef>
                <a:spcPts val="0"/>
              </a:spcBef>
              <a:spcAft>
                <a:spcPts val="0"/>
              </a:spcAft>
              <a:buFont typeface="Wingdings" panose="05000000000000000000" pitchFamily="2" charset="2"/>
              <a:buChar char="Ø"/>
              <a:defRPr/>
            </a:pPr>
            <a:r>
              <a:rPr lang="fi-FI" sz="2000" dirty="0">
                <a:latin typeface="Arial" panose="020B0604020202020204" pitchFamily="34" charset="0"/>
                <a:cs typeface="Arial" panose="020B0604020202020204" pitchFamily="34" charset="0"/>
              </a:rPr>
              <a:t>innostavat eri sukupolvien edustajia osallistumaan mielekkääseen palvelutyöhön</a:t>
            </a:r>
          </a:p>
          <a:p>
            <a:pPr marL="342900" indent="-342900" fontAlgn="auto">
              <a:spcBef>
                <a:spcPts val="0"/>
              </a:spcBef>
              <a:spcAft>
                <a:spcPts val="0"/>
              </a:spcAft>
              <a:buFont typeface="Wingdings" panose="05000000000000000000" pitchFamily="2" charset="2"/>
              <a:buChar char="Ø"/>
              <a:defRPr/>
            </a:pPr>
            <a:r>
              <a:rPr lang="fi-FI" sz="2000" dirty="0">
                <a:latin typeface="Arial" panose="020B0604020202020204" pitchFamily="34" charset="0"/>
                <a:cs typeface="Arial" panose="020B0604020202020204" pitchFamily="34" charset="0"/>
              </a:rPr>
              <a:t>auttavat lisäämään ihmisten tietoisuutta </a:t>
            </a:r>
            <a:r>
              <a:rPr lang="fi-FI" sz="2000" dirty="0" err="1">
                <a:latin typeface="Arial" panose="020B0604020202020204" pitchFamily="34" charset="0"/>
                <a:cs typeface="Arial" panose="020B0604020202020204" pitchFamily="34" charset="0"/>
              </a:rPr>
              <a:t>lionien</a:t>
            </a:r>
            <a:r>
              <a:rPr lang="fi-FI" sz="2000" dirty="0">
                <a:latin typeface="Arial" panose="020B0604020202020204" pitchFamily="34" charset="0"/>
                <a:cs typeface="Arial" panose="020B0604020202020204" pitchFamily="34" charset="0"/>
              </a:rPr>
              <a:t> palvelun vaikutuksesta paikallisissa yhteisöissä</a:t>
            </a:r>
          </a:p>
          <a:p>
            <a:pPr marL="342900" indent="-342900" fontAlgn="auto">
              <a:spcBef>
                <a:spcPts val="0"/>
              </a:spcBef>
              <a:spcAft>
                <a:spcPts val="0"/>
              </a:spcAft>
              <a:buFont typeface="Wingdings" panose="05000000000000000000" pitchFamily="2" charset="2"/>
              <a:buChar char="Ø"/>
              <a:defRPr/>
            </a:pPr>
            <a:r>
              <a:rPr lang="fi-FI" sz="2000" dirty="0">
                <a:latin typeface="Arial" panose="020B0604020202020204" pitchFamily="34" charset="0"/>
                <a:cs typeface="Arial" panose="020B0604020202020204" pitchFamily="34" charset="0"/>
              </a:rPr>
              <a:t>etsiä ja kertoa muille onnistuneista palveluprojekteista, mahdollisuuksista ja haasteista </a:t>
            </a:r>
          </a:p>
          <a:p>
            <a:pPr marL="342900" indent="-342900" fontAlgn="auto">
              <a:spcBef>
                <a:spcPts val="0"/>
              </a:spcBef>
              <a:spcAft>
                <a:spcPts val="0"/>
              </a:spcAft>
              <a:buFont typeface="Wingdings" panose="05000000000000000000" pitchFamily="2" charset="2"/>
              <a:buChar char="Ø"/>
              <a:defRPr/>
            </a:pPr>
            <a:r>
              <a:rPr lang="fi-FI" sz="2000" dirty="0">
                <a:latin typeface="Arial" panose="020B0604020202020204" pitchFamily="34" charset="0"/>
                <a:cs typeface="Arial" panose="020B0604020202020204" pitchFamily="34" charset="0"/>
              </a:rPr>
              <a:t>on klubin palvelu- ja aktiviteettitoimikunnan puheenjohtaja</a:t>
            </a:r>
          </a:p>
          <a:p>
            <a:pPr marL="342900" indent="-342900" fontAlgn="auto">
              <a:spcBef>
                <a:spcPts val="0"/>
              </a:spcBef>
              <a:spcAft>
                <a:spcPts val="0"/>
              </a:spcAft>
              <a:buFont typeface="Wingdings" panose="05000000000000000000" pitchFamily="2" charset="2"/>
              <a:buChar char="Ø"/>
              <a:defRPr/>
            </a:pPr>
            <a:r>
              <a:rPr lang="fi-FI" sz="2000" dirty="0">
                <a:latin typeface="Arial" panose="020B0604020202020204" pitchFamily="34" charset="0"/>
                <a:cs typeface="Arial" panose="020B0604020202020204" pitchFamily="34" charset="0"/>
              </a:rPr>
              <a:t>huolehtii palveluaktiviteettien oikea-aikaisesta viennistä / raportoinnista </a:t>
            </a:r>
            <a:r>
              <a:rPr lang="fi-FI" sz="2000" dirty="0" err="1">
                <a:latin typeface="Arial" panose="020B0604020202020204" pitchFamily="34" charset="0"/>
                <a:cs typeface="Arial" panose="020B0604020202020204" pitchFamily="34" charset="0"/>
              </a:rPr>
              <a:t>MyLCI</a:t>
            </a:r>
            <a:r>
              <a:rPr lang="fi-FI" sz="2000" dirty="0">
                <a:latin typeface="Arial" panose="020B0604020202020204" pitchFamily="34" charset="0"/>
                <a:cs typeface="Arial" panose="020B0604020202020204" pitchFamily="34" charset="0"/>
              </a:rPr>
              <a:t> -järjestelmään </a:t>
            </a:r>
          </a:p>
          <a:p>
            <a:pPr marL="342900" indent="-342900" fontAlgn="auto">
              <a:spcBef>
                <a:spcPts val="0"/>
              </a:spcBef>
              <a:spcAft>
                <a:spcPts val="0"/>
              </a:spcAft>
              <a:buFont typeface="Wingdings" panose="05000000000000000000" pitchFamily="2" charset="2"/>
              <a:buChar char="Ø"/>
              <a:defRPr/>
            </a:pPr>
            <a:endParaRPr lang="fi-FI" sz="2000" dirty="0">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Scene02_SF.mp4">
            <a:hlinkClick r:id="" action="ppaction://media"/>
          </p:cNvPr>
          <p:cNvPicPr>
            <a:picLocks noChangeAspect="1" noChangeArrowheads="1"/>
          </p:cNvPicPr>
          <p:nvPr/>
        </p:nvPicPr>
        <p:blipFill>
          <a:blip r:embed="rId3"/>
          <a:srcRect/>
          <a:stretch>
            <a:fillRect/>
          </a:stretch>
        </p:blipFill>
        <p:spPr bwMode="auto">
          <a:xfrm>
            <a:off x="1663700" y="723900"/>
            <a:ext cx="8923338" cy="5019675"/>
          </a:xfrm>
          <a:prstGeom prst="rect">
            <a:avLst/>
          </a:prstGeom>
          <a:noFill/>
          <a:ln w="9525">
            <a:noFill/>
            <a:miter lim="800000"/>
            <a:headEnd/>
            <a:tailEnd/>
          </a:ln>
        </p:spPr>
      </p:pic>
      <p:sp>
        <p:nvSpPr>
          <p:cNvPr id="2" name="Text Placeholder 1"/>
          <p:cNvSpPr txBox="1">
            <a:spLocks noChangeArrowheads="1"/>
          </p:cNvSpPr>
          <p:nvPr/>
        </p:nvSpPr>
        <p:spPr bwMode="auto">
          <a:xfrm>
            <a:off x="1398588" y="4332288"/>
            <a:ext cx="9510712" cy="1049337"/>
          </a:xfrm>
          <a:prstGeom prst="rect">
            <a:avLst/>
          </a:prstGeom>
          <a:noFill/>
          <a:ln w="9525">
            <a:noFill/>
            <a:miter lim="800000"/>
            <a:headEnd/>
            <a:tailEnd/>
          </a:ln>
        </p:spPr>
        <p:txBody>
          <a:bodyPr/>
          <a:lstStyle/>
          <a:p>
            <a:pPr algn="ctr" defTabSz="406400">
              <a:lnSpc>
                <a:spcPct val="130000"/>
              </a:lnSpc>
              <a:spcBef>
                <a:spcPct val="20000"/>
              </a:spcBef>
              <a:buFont typeface="Arial" charset="0"/>
              <a:buNone/>
            </a:pPr>
            <a:r>
              <a:rPr lang="fi-FI" altLang="fi-FI" sz="1600" dirty="0">
                <a:solidFill>
                  <a:srgbClr val="404040"/>
                </a:solidFill>
                <a:latin typeface="Open Sans Light"/>
                <a:ea typeface="Open Sans Light"/>
                <a:cs typeface="Open Sans Light"/>
              </a:rPr>
              <a:t> </a:t>
            </a:r>
            <a:r>
              <a:rPr lang="fi-FI" altLang="fi-FI" b="1" i="1" dirty="0">
                <a:solidFill>
                  <a:srgbClr val="404040"/>
                </a:solidFill>
                <a:latin typeface="Open Sans Light"/>
                <a:ea typeface="Open Sans Light"/>
                <a:cs typeface="Open Sans Light"/>
              </a:rPr>
              <a:t>Historiamme kunnioittaminen ja uusiin tarpeisiin vastaaminen </a:t>
            </a:r>
          </a:p>
          <a:p>
            <a:pPr algn="ctr" defTabSz="406400">
              <a:lnSpc>
                <a:spcPct val="130000"/>
              </a:lnSpc>
              <a:spcBef>
                <a:spcPct val="20000"/>
              </a:spcBef>
              <a:buFont typeface="Arial" charset="0"/>
              <a:buNone/>
            </a:pPr>
            <a:r>
              <a:rPr lang="fi-FI" altLang="fi-FI" b="1" i="1" dirty="0">
                <a:solidFill>
                  <a:srgbClr val="404040"/>
                </a:solidFill>
                <a:latin typeface="Open Sans Light"/>
                <a:ea typeface="Open Sans Light"/>
                <a:cs typeface="Open Sans Light"/>
              </a:rPr>
              <a:t>sekä uusien palvelumahdollisuuksien antaminen nuorille, jotta he voivat palvella kanssamme. </a:t>
            </a:r>
          </a:p>
          <a:p>
            <a:pPr algn="ctr" defTabSz="406400">
              <a:lnSpc>
                <a:spcPct val="130000"/>
              </a:lnSpc>
              <a:spcBef>
                <a:spcPct val="20000"/>
              </a:spcBef>
              <a:buFont typeface="Arial" charset="0"/>
              <a:buNone/>
            </a:pPr>
            <a:r>
              <a:rPr lang="fi-FI" altLang="fi-FI" b="1" i="1" dirty="0">
                <a:solidFill>
                  <a:srgbClr val="404040"/>
                </a:solidFill>
                <a:latin typeface="Open Sans Light"/>
                <a:ea typeface="Open Sans Light"/>
                <a:cs typeface="Open Sans Light"/>
              </a:rPr>
              <a:t>Kaikki tämä ohjaa palvelutoimintaamme ja siten koko </a:t>
            </a:r>
            <a:r>
              <a:rPr lang="fi-FI" altLang="fi-FI" b="1" i="1" dirty="0" err="1">
                <a:solidFill>
                  <a:srgbClr val="404040"/>
                </a:solidFill>
                <a:latin typeface="Open Sans Light"/>
                <a:ea typeface="Open Sans Light"/>
                <a:cs typeface="Open Sans Light"/>
              </a:rPr>
              <a:t>lions</a:t>
            </a:r>
            <a:r>
              <a:rPr lang="fi-FI" altLang="fi-FI" b="1" i="1" dirty="0">
                <a:solidFill>
                  <a:srgbClr val="404040"/>
                </a:solidFill>
                <a:latin typeface="Open Sans Light"/>
                <a:ea typeface="Open Sans Light"/>
                <a:cs typeface="Open Sans Light"/>
              </a:rPr>
              <a:t>-toimintaa.</a:t>
            </a:r>
          </a:p>
        </p:txBody>
      </p:sp>
      <p:sp>
        <p:nvSpPr>
          <p:cNvPr id="3" name="Text Placeholder 1">
            <a:extLst/>
          </p:cNvPr>
          <p:cNvSpPr txBox="1">
            <a:spLocks noChangeArrowheads="1"/>
          </p:cNvSpPr>
          <p:nvPr/>
        </p:nvSpPr>
        <p:spPr bwMode="auto">
          <a:xfrm>
            <a:off x="2630488" y="1008063"/>
            <a:ext cx="8131175" cy="1066800"/>
          </a:xfrm>
          <a:prstGeom prst="rect">
            <a:avLst/>
          </a:prstGeom>
          <a:noFill/>
          <a:ln>
            <a:noFill/>
          </a:ln>
          <a:extLst/>
        </p:spPr>
        <p:txBody>
          <a:bodyPr/>
          <a:lstStyle>
            <a:lvl1pPr defTabSz="406400">
              <a:spcBef>
                <a:spcPct val="20000"/>
              </a:spcBef>
              <a:buClr>
                <a:schemeClr val="accent1"/>
              </a:buClr>
              <a:buFont typeface="Arial" panose="020B0604020202020204" pitchFamily="34" charset="0"/>
              <a:buChar char="•"/>
              <a:defRPr sz="3000">
                <a:solidFill>
                  <a:schemeClr val="tx1"/>
                </a:solidFill>
                <a:latin typeface="Arial" panose="020B0604020202020204" pitchFamily="34" charset="0"/>
                <a:ea typeface="Geneva" pitchFamily="48" charset="-128"/>
              </a:defRPr>
            </a:lvl1pPr>
            <a:lvl2pPr marL="406400" indent="-285750" defTabSz="406400">
              <a:spcBef>
                <a:spcPct val="20000"/>
              </a:spcBef>
              <a:buFont typeface="Arial" panose="020B0604020202020204" pitchFamily="34" charset="0"/>
              <a:buChar char="–"/>
              <a:defRPr sz="2600">
                <a:solidFill>
                  <a:schemeClr val="tx1"/>
                </a:solidFill>
                <a:latin typeface="Arial" panose="020B0604020202020204" pitchFamily="34" charset="0"/>
                <a:ea typeface="Geneva" pitchFamily="48" charset="-128"/>
              </a:defRPr>
            </a:lvl2pPr>
            <a:lvl3pPr marL="814388" indent="-228600" defTabSz="406400">
              <a:spcBef>
                <a:spcPct val="20000"/>
              </a:spcBef>
              <a:buClr>
                <a:srgbClr val="EBC318"/>
              </a:buClr>
              <a:buFont typeface="Arial" panose="020B0604020202020204" pitchFamily="34" charset="0"/>
              <a:buChar char="•"/>
              <a:defRPr sz="2200">
                <a:solidFill>
                  <a:schemeClr val="tx1"/>
                </a:solidFill>
                <a:latin typeface="Arial" panose="020B0604020202020204" pitchFamily="34" charset="0"/>
                <a:ea typeface="Geneva" pitchFamily="48" charset="-128"/>
              </a:defRPr>
            </a:lvl3pPr>
            <a:lvl4pPr marL="1222375" indent="-228600" defTabSz="406400">
              <a:spcBef>
                <a:spcPct val="20000"/>
              </a:spcBef>
              <a:buFont typeface="Arial" panose="020B0604020202020204" pitchFamily="34" charset="0"/>
              <a:buChar char="–"/>
              <a:defRPr>
                <a:solidFill>
                  <a:schemeClr val="tx1"/>
                </a:solidFill>
                <a:latin typeface="Arial" panose="020B0604020202020204" pitchFamily="34" charset="0"/>
                <a:ea typeface="Geneva" pitchFamily="48" charset="-128"/>
              </a:defRPr>
            </a:lvl4pPr>
            <a:lvl5pPr marL="1630363" indent="-228600" defTabSz="406400">
              <a:spcBef>
                <a:spcPct val="20000"/>
              </a:spcBef>
              <a:buClr>
                <a:schemeClr val="accent1"/>
              </a:buClr>
              <a:buFont typeface="Arial" panose="020B0604020202020204" pitchFamily="34" charset="0"/>
              <a:buChar char="•"/>
              <a:defRPr>
                <a:solidFill>
                  <a:schemeClr val="tx1"/>
                </a:solidFill>
                <a:latin typeface="Arial" panose="020B0604020202020204" pitchFamily="34" charset="0"/>
                <a:ea typeface="Geneva" pitchFamily="48" charset="-128"/>
              </a:defRPr>
            </a:lvl5pPr>
            <a:lvl6pPr marL="2087563" indent="-228600" defTabSz="406400" eaLnBrk="0" fontAlgn="base" hangingPunct="0">
              <a:spcBef>
                <a:spcPct val="200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ea typeface="Geneva" pitchFamily="48" charset="-128"/>
              </a:defRPr>
            </a:lvl6pPr>
            <a:lvl7pPr marL="2544763" indent="-228600" defTabSz="406400" eaLnBrk="0" fontAlgn="base" hangingPunct="0">
              <a:spcBef>
                <a:spcPct val="200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ea typeface="Geneva" pitchFamily="48" charset="-128"/>
              </a:defRPr>
            </a:lvl7pPr>
            <a:lvl8pPr marL="3001963" indent="-228600" defTabSz="406400" eaLnBrk="0" fontAlgn="base" hangingPunct="0">
              <a:spcBef>
                <a:spcPct val="200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ea typeface="Geneva" pitchFamily="48" charset="-128"/>
              </a:defRPr>
            </a:lvl8pPr>
            <a:lvl9pPr marL="3459163" indent="-228600" defTabSz="406400" eaLnBrk="0" fontAlgn="base" hangingPunct="0">
              <a:spcBef>
                <a:spcPct val="200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ea typeface="Geneva" pitchFamily="48" charset="-128"/>
              </a:defRPr>
            </a:lvl9pPr>
          </a:lstStyle>
          <a:p>
            <a:pPr algn="ctr">
              <a:lnSpc>
                <a:spcPct val="110000"/>
              </a:lnSpc>
              <a:buClrTx/>
              <a:buFont typeface="Arial" panose="020B0604020202020204" pitchFamily="34" charset="0"/>
              <a:buNone/>
              <a:defRPr/>
            </a:pPr>
            <a:r>
              <a:rPr lang="fi-FI" altLang="fi-FI" sz="2800" b="1" dirty="0">
                <a:solidFill>
                  <a:srgbClr val="404040"/>
                </a:solidFill>
                <a:latin typeface="+mn-lt"/>
                <a:ea typeface="Open Sans"/>
                <a:cs typeface="Open Sans"/>
              </a:rPr>
              <a:t>Maailmanlaajuisesta palvelukehyksestä tulee toisen vuosisatamme pysyvä jalanjälki.</a:t>
            </a:r>
          </a:p>
          <a:p>
            <a:pPr algn="ctr">
              <a:lnSpc>
                <a:spcPct val="110000"/>
              </a:lnSpc>
              <a:buClrTx/>
              <a:buFont typeface="Arial" panose="020B0604020202020204" pitchFamily="34" charset="0"/>
              <a:buNone/>
              <a:defRPr/>
            </a:pPr>
            <a:endParaRPr lang="en-US" altLang="fi-FI" sz="2100" b="1" dirty="0">
              <a:solidFill>
                <a:srgbClr val="404040"/>
              </a:solidFill>
              <a:latin typeface="Open Sans"/>
              <a:ea typeface="Open Sans"/>
              <a:cs typeface="Open Sans"/>
            </a:endParaRPr>
          </a:p>
        </p:txBody>
      </p:sp>
      <p:pic>
        <p:nvPicPr>
          <p:cNvPr id="52228" name="Kuva 5"/>
          <p:cNvPicPr>
            <a:picLocks noChangeAspect="1" noChangeArrowheads="1"/>
          </p:cNvPicPr>
          <p:nvPr/>
        </p:nvPicPr>
        <p:blipFill>
          <a:blip r:embed="rId4"/>
          <a:srcRect/>
          <a:stretch>
            <a:fillRect/>
          </a:stretch>
        </p:blipFill>
        <p:spPr bwMode="auto">
          <a:xfrm>
            <a:off x="10188575" y="5640388"/>
            <a:ext cx="720725" cy="731837"/>
          </a:xfrm>
          <a:prstGeom prst="rect">
            <a:avLst/>
          </a:prstGeom>
          <a:noFill/>
          <a:ln w="9525">
            <a:noFill/>
            <a:miter lim="800000"/>
            <a:headEnd/>
            <a:tailEnd/>
          </a:ln>
        </p:spPr>
      </p:pic>
      <p:sp>
        <p:nvSpPr>
          <p:cNvPr id="52229" name="Suorakulmio 3"/>
          <p:cNvSpPr>
            <a:spLocks noChangeArrowheads="1"/>
          </p:cNvSpPr>
          <p:nvPr/>
        </p:nvSpPr>
        <p:spPr bwMode="auto">
          <a:xfrm>
            <a:off x="2998788" y="2436813"/>
            <a:ext cx="7394575" cy="277812"/>
          </a:xfrm>
          <a:prstGeom prst="rect">
            <a:avLst/>
          </a:prstGeom>
          <a:solidFill>
            <a:schemeClr val="bg1"/>
          </a:solidFill>
          <a:ln w="9525">
            <a:noFill/>
            <a:miter lim="800000"/>
            <a:headEnd/>
            <a:tailEnd/>
          </a:ln>
        </p:spPr>
        <p:txBody>
          <a:bodyPr>
            <a:spAutoFit/>
          </a:bodyPr>
          <a:lstStyle/>
          <a:p>
            <a:pPr defTabSz="457200" eaLnBrk="0" hangingPunct="0">
              <a:buFont typeface="Arial" charset="0"/>
              <a:buNone/>
            </a:pPr>
            <a:r>
              <a:rPr lang="fi-FI" altLang="fi-FI" sz="1200" b="1">
                <a:solidFill>
                  <a:srgbClr val="000000"/>
                </a:solidFill>
                <a:ea typeface="Geneva"/>
                <a:cs typeface="Geneva"/>
              </a:rPr>
              <a:t>   diabetes 	          ympäristö 	 nälän helpottaminen    näkökyky 	lapsuusiän syöpä </a:t>
            </a:r>
            <a:endParaRPr lang="en-GB" altLang="en-US" sz="1200" b="1">
              <a:solidFill>
                <a:srgbClr val="000000"/>
              </a:solidFill>
              <a:ea typeface="Geneva"/>
              <a:cs typeface="Geneva"/>
            </a:endParaRPr>
          </a:p>
        </p:txBody>
      </p:sp>
      <p:sp>
        <p:nvSpPr>
          <p:cNvPr id="52230" name="Alatunnisteen paikkamerkki 1"/>
          <p:cNvSpPr txBox="1">
            <a:spLocks noChangeArrowheads="1"/>
          </p:cNvSpPr>
          <p:nvPr/>
        </p:nvSpPr>
        <p:spPr bwMode="auto">
          <a:xfrm>
            <a:off x="1143000" y="6591300"/>
            <a:ext cx="9894888" cy="365125"/>
          </a:xfrm>
          <a:prstGeom prst="rect">
            <a:avLst/>
          </a:prstGeom>
          <a:noFill/>
          <a:ln w="9525">
            <a:noFill/>
            <a:miter lim="800000"/>
            <a:headEnd/>
            <a:tailEnd/>
          </a:ln>
        </p:spPr>
        <p:txBody>
          <a:bodyPr/>
          <a:lstStyle/>
          <a:p>
            <a:pPr algn="ctr" defTabSz="457200" eaLnBrk="0" hangingPunct="0"/>
            <a:r>
              <a:rPr lang="fi-FI" altLang="en-US" sz="1000" dirty="0">
                <a:solidFill>
                  <a:srgbClr val="7F7F7F"/>
                </a:solidFill>
                <a:ea typeface="Geneva"/>
                <a:cs typeface="Geneva"/>
              </a:rPr>
              <a:t>GST Tuomo Kemppainen </a:t>
            </a:r>
            <a:r>
              <a:rPr lang="fi-FI" altLang="en-US" sz="1000" dirty="0">
                <a:solidFill>
                  <a:srgbClr val="7F7F7F"/>
                </a:solidFill>
                <a:ea typeface="Geneva"/>
                <a:cs typeface="Geneva"/>
                <a:hlinkClick r:id="rId5"/>
              </a:rPr>
              <a:t>tuomo.kemppainen@ippnet.fi</a:t>
            </a:r>
            <a:r>
              <a:rPr lang="fi-FI" altLang="en-US" sz="1000" dirty="0">
                <a:solidFill>
                  <a:srgbClr val="7F7F7F"/>
                </a:solidFill>
                <a:ea typeface="Geneva"/>
                <a:cs typeface="Geneva"/>
              </a:rPr>
              <a:t> puh. 044-0577715</a:t>
            </a:r>
          </a:p>
        </p:txBody>
      </p:sp>
      <p:pic>
        <p:nvPicPr>
          <p:cNvPr id="52231" name="Kuva 3"/>
          <p:cNvPicPr>
            <a:picLocks noChangeAspect="1"/>
          </p:cNvPicPr>
          <p:nvPr/>
        </p:nvPicPr>
        <p:blipFill>
          <a:blip r:embed="rId6"/>
          <a:srcRect/>
          <a:stretch>
            <a:fillRect/>
          </a:stretch>
        </p:blipFill>
        <p:spPr bwMode="auto">
          <a:xfrm>
            <a:off x="2079625" y="2320925"/>
            <a:ext cx="8448675" cy="1724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20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Kuva 3"/>
          <p:cNvPicPr>
            <a:picLocks noChangeAspect="1" noChangeArrowheads="1"/>
          </p:cNvPicPr>
          <p:nvPr/>
        </p:nvPicPr>
        <p:blipFill>
          <a:blip r:embed="rId2"/>
          <a:srcRect/>
          <a:stretch>
            <a:fillRect/>
          </a:stretch>
        </p:blipFill>
        <p:spPr bwMode="auto">
          <a:xfrm>
            <a:off x="10126663" y="5568950"/>
            <a:ext cx="719137" cy="733425"/>
          </a:xfrm>
          <a:prstGeom prst="rect">
            <a:avLst/>
          </a:prstGeom>
          <a:noFill/>
          <a:ln w="9525">
            <a:noFill/>
            <a:miter lim="800000"/>
            <a:headEnd/>
            <a:tailEnd/>
          </a:ln>
        </p:spPr>
      </p:pic>
      <p:sp>
        <p:nvSpPr>
          <p:cNvPr id="54274" name="Dian numeron paikkamerkki 2"/>
          <p:cNvSpPr>
            <a:spLocks noGrp="1" noChangeArrowheads="1"/>
          </p:cNvSpPr>
          <p:nvPr>
            <p:ph type="sldNum" sz="quarter" idx="12"/>
          </p:nvPr>
        </p:nvSpPr>
        <p:spPr bwMode="auto">
          <a:noFill/>
          <a:ln>
            <a:miter lim="800000"/>
            <a:headEnd/>
            <a:tailEnd/>
          </a:ln>
        </p:spPr>
        <p:txBody>
          <a:bodyPr/>
          <a:lstStyle/>
          <a:p>
            <a:pPr fontAlgn="base">
              <a:spcBef>
                <a:spcPct val="0"/>
              </a:spcBef>
              <a:spcAft>
                <a:spcPct val="0"/>
              </a:spcAft>
            </a:pPr>
            <a:fld id="{BA2C56A9-6C16-4EBF-83F1-F8B0DD1E16A8}" type="slidenum">
              <a:rPr lang="fi-FI" altLang="fi-FI" smtClean="0">
                <a:ea typeface="Geneva"/>
                <a:cs typeface="Geneva"/>
              </a:rPr>
              <a:pPr fontAlgn="base">
                <a:spcBef>
                  <a:spcPct val="0"/>
                </a:spcBef>
                <a:spcAft>
                  <a:spcPct val="0"/>
                </a:spcAft>
              </a:pPr>
              <a:t>6</a:t>
            </a:fld>
            <a:endParaRPr lang="fi-FI" altLang="fi-FI">
              <a:ea typeface="Geneva"/>
              <a:cs typeface="Geneva"/>
            </a:endParaRPr>
          </a:p>
        </p:txBody>
      </p:sp>
      <p:sp>
        <p:nvSpPr>
          <p:cNvPr id="54275" name="Otsikko 3"/>
          <p:cNvSpPr>
            <a:spLocks noGrp="1"/>
          </p:cNvSpPr>
          <p:nvPr>
            <p:ph type="title"/>
          </p:nvPr>
        </p:nvSpPr>
        <p:spPr>
          <a:xfrm>
            <a:off x="311150" y="741363"/>
            <a:ext cx="11226800" cy="693737"/>
          </a:xfrm>
        </p:spPr>
        <p:txBody>
          <a:bodyPr/>
          <a:lstStyle/>
          <a:p>
            <a:r>
              <a:rPr lang="fi-FI" sz="2800">
                <a:ea typeface="Geneva"/>
              </a:rPr>
              <a:t>Palvelu</a:t>
            </a:r>
          </a:p>
        </p:txBody>
      </p:sp>
      <p:sp>
        <p:nvSpPr>
          <p:cNvPr id="5" name="Tekstiruutu 4"/>
          <p:cNvSpPr txBox="1"/>
          <p:nvPr/>
        </p:nvSpPr>
        <p:spPr>
          <a:xfrm>
            <a:off x="814388" y="1303338"/>
            <a:ext cx="10890250" cy="4862512"/>
          </a:xfrm>
          <a:prstGeom prst="rect">
            <a:avLst/>
          </a:prstGeom>
          <a:noFill/>
        </p:spPr>
        <p:txBody>
          <a:bodyPr>
            <a:spAutoFit/>
          </a:bodyPr>
          <a:lstStyle/>
          <a:p>
            <a:pPr fontAlgn="auto">
              <a:spcBef>
                <a:spcPts val="0"/>
              </a:spcBef>
              <a:spcAft>
                <a:spcPts val="0"/>
              </a:spcAft>
              <a:defRPr/>
            </a:pPr>
            <a:r>
              <a:rPr lang="fi-FI" sz="2000" b="1" dirty="0">
                <a:latin typeface="+mn-lt"/>
                <a:cs typeface="+mn-cs"/>
              </a:rPr>
              <a:t>Tavoitteenamme on parantaa vähintään 200 miljoonan ihmisen elämää </a:t>
            </a:r>
            <a:r>
              <a:rPr lang="fi-FI" sz="2000" b="1" dirty="0">
                <a:solidFill>
                  <a:srgbClr val="FF0000"/>
                </a:solidFill>
                <a:latin typeface="+mn-lt"/>
                <a:cs typeface="+mn-cs"/>
              </a:rPr>
              <a:t>vuosittain,</a:t>
            </a:r>
            <a:r>
              <a:rPr lang="fi-FI" sz="2000" b="1" dirty="0">
                <a:latin typeface="+mn-lt"/>
                <a:cs typeface="+mn-cs"/>
              </a:rPr>
              <a:t> toimivuoteen 2020 – 2021 mennessä laajentamalla humanitaarista palvelua.</a:t>
            </a:r>
          </a:p>
          <a:p>
            <a:pPr fontAlgn="auto">
              <a:spcBef>
                <a:spcPts val="0"/>
              </a:spcBef>
              <a:spcAft>
                <a:spcPts val="0"/>
              </a:spcAft>
              <a:defRPr/>
            </a:pPr>
            <a:r>
              <a:rPr lang="fi-FI" sz="2000" b="1" dirty="0">
                <a:latin typeface="+mn-lt"/>
                <a:cs typeface="+mn-cs"/>
              </a:rPr>
              <a:t>Tavoitteen saavuttaminen edellyttää enemmän palveluaktiviteetteja, enemmän jäseniä ja tehokasta johtamista.</a:t>
            </a:r>
          </a:p>
          <a:p>
            <a:pPr fontAlgn="auto">
              <a:spcBef>
                <a:spcPts val="0"/>
              </a:spcBef>
              <a:spcAft>
                <a:spcPts val="0"/>
              </a:spcAft>
              <a:defRPr/>
            </a:pPr>
            <a:endParaRPr lang="fi-FI" sz="2000" b="1" dirty="0">
              <a:latin typeface="+mn-lt"/>
              <a:cs typeface="+mn-cs"/>
            </a:endParaRPr>
          </a:p>
          <a:p>
            <a:pPr marL="285750" indent="-285750" fontAlgn="auto">
              <a:spcBef>
                <a:spcPts val="0"/>
              </a:spcBef>
              <a:spcAft>
                <a:spcPts val="0"/>
              </a:spcAft>
              <a:buFont typeface="Wingdings" panose="05000000000000000000" pitchFamily="2" charset="2"/>
              <a:buChar char="Ø"/>
              <a:defRPr/>
            </a:pPr>
            <a:r>
              <a:rPr lang="fi-FI" sz="2000" dirty="0">
                <a:latin typeface="+mn-lt"/>
                <a:cs typeface="+mn-cs"/>
              </a:rPr>
              <a:t> </a:t>
            </a:r>
            <a:r>
              <a:rPr lang="fi-FI" sz="2000" b="1" dirty="0">
                <a:latin typeface="+mn-lt"/>
                <a:cs typeface="+mn-cs"/>
              </a:rPr>
              <a:t>Leijonien Hyvän Päivä 8.10 </a:t>
            </a:r>
            <a:r>
              <a:rPr lang="fi-FI" sz="2000" dirty="0">
                <a:latin typeface="+mn-lt"/>
                <a:cs typeface="+mn-cs"/>
              </a:rPr>
              <a:t>( viikko ennen ja/tai jälkeen)</a:t>
            </a:r>
          </a:p>
          <a:p>
            <a:pPr fontAlgn="auto">
              <a:spcBef>
                <a:spcPts val="0"/>
              </a:spcBef>
              <a:spcAft>
                <a:spcPts val="0"/>
              </a:spcAft>
              <a:defRPr/>
            </a:pPr>
            <a:endParaRPr lang="fi-FI" sz="2000" dirty="0">
              <a:latin typeface="+mn-lt"/>
              <a:cs typeface="+mn-cs"/>
            </a:endParaRPr>
          </a:p>
          <a:p>
            <a:pPr fontAlgn="auto">
              <a:spcBef>
                <a:spcPts val="0"/>
              </a:spcBef>
              <a:spcAft>
                <a:spcPts val="0"/>
              </a:spcAft>
              <a:defRPr/>
            </a:pPr>
            <a:r>
              <a:rPr lang="fi-FI" dirty="0">
                <a:latin typeface="+mn-lt"/>
                <a:cs typeface="+mn-cs"/>
              </a:rPr>
              <a:t>Järjestetään yhdessä tapahtumia alueen klubien ja muiden järjestöjen kanssa</a:t>
            </a:r>
          </a:p>
          <a:p>
            <a:pPr fontAlgn="auto">
              <a:spcBef>
                <a:spcPts val="0"/>
              </a:spcBef>
              <a:spcAft>
                <a:spcPts val="0"/>
              </a:spcAft>
              <a:defRPr/>
            </a:pPr>
            <a:r>
              <a:rPr lang="fi-FI" sz="2000" dirty="0">
                <a:latin typeface="+mn-lt"/>
                <a:cs typeface="+mn-cs"/>
              </a:rPr>
              <a:t>	</a:t>
            </a:r>
          </a:p>
          <a:p>
            <a:pPr marL="285750" indent="-285750" fontAlgn="auto">
              <a:spcBef>
                <a:spcPts val="0"/>
              </a:spcBef>
              <a:spcAft>
                <a:spcPts val="0"/>
              </a:spcAft>
              <a:buFont typeface="Wingdings" panose="05000000000000000000" pitchFamily="2" charset="2"/>
              <a:buChar char="Ø"/>
              <a:defRPr/>
            </a:pPr>
            <a:r>
              <a:rPr lang="fi-FI" sz="2000" b="1" dirty="0">
                <a:latin typeface="+mn-lt"/>
                <a:cs typeface="+mn-cs"/>
              </a:rPr>
              <a:t> Leijonat ja Puhdas Itämerihaaste</a:t>
            </a:r>
          </a:p>
          <a:p>
            <a:pPr marL="285750" indent="-285750" fontAlgn="auto">
              <a:spcBef>
                <a:spcPts val="0"/>
              </a:spcBef>
              <a:spcAft>
                <a:spcPts val="0"/>
              </a:spcAft>
              <a:buFont typeface="Wingdings" panose="05000000000000000000" pitchFamily="2" charset="2"/>
              <a:buChar char="Ø"/>
              <a:defRPr/>
            </a:pPr>
            <a:endParaRPr lang="fi-FI" sz="2000" dirty="0">
              <a:latin typeface="+mn-lt"/>
              <a:cs typeface="+mn-cs"/>
            </a:endParaRPr>
          </a:p>
          <a:p>
            <a:pPr fontAlgn="auto">
              <a:spcBef>
                <a:spcPts val="0"/>
              </a:spcBef>
              <a:spcAft>
                <a:spcPts val="0"/>
              </a:spcAft>
              <a:defRPr/>
            </a:pPr>
            <a:r>
              <a:rPr lang="fi-FI" dirty="0">
                <a:latin typeface="+mn-lt"/>
                <a:cs typeface="+mn-cs"/>
              </a:rPr>
              <a:t>Suomen Lions-liitto on käynnistänyt ympäristöministeriön myöntämän maamme hallituksen                              kärkihankerahoituksen turvin </a:t>
            </a:r>
            <a:r>
              <a:rPr lang="fi-FI" dirty="0">
                <a:solidFill>
                  <a:srgbClr val="FF0000"/>
                </a:solidFill>
                <a:latin typeface="+mn-lt"/>
                <a:cs typeface="+mn-cs"/>
              </a:rPr>
              <a:t>kaksivuotisen</a:t>
            </a:r>
            <a:r>
              <a:rPr lang="fi-FI" dirty="0">
                <a:latin typeface="+mn-lt"/>
                <a:cs typeface="+mn-cs"/>
              </a:rPr>
              <a:t> projektin. Sen päätavoitteina ovat nykyistä puhtaampi Itämeri ja sisävedet sekä lasten, nuorten ja aikuisten lisääntynyt ymmärrys ja vastuunotto vesistämme</a:t>
            </a:r>
          </a:p>
          <a:p>
            <a:pPr fontAlgn="auto">
              <a:spcBef>
                <a:spcPts val="0"/>
              </a:spcBef>
              <a:spcAft>
                <a:spcPts val="0"/>
              </a:spcAft>
              <a:defRPr/>
            </a:pPr>
            <a:r>
              <a:rPr lang="fi-FI" dirty="0">
                <a:latin typeface="+mn-lt"/>
                <a:cs typeface="+mn-cs"/>
              </a:rPr>
              <a:t>ja ympäristöstämme.</a:t>
            </a:r>
          </a:p>
          <a:p>
            <a:pPr fontAlgn="auto">
              <a:spcBef>
                <a:spcPts val="0"/>
              </a:spcBef>
              <a:spcAft>
                <a:spcPts val="0"/>
              </a:spcAft>
              <a:defRPr/>
            </a:pPr>
            <a:r>
              <a:rPr lang="fi-FI" dirty="0">
                <a:latin typeface="+mn-lt"/>
                <a:cs typeface="+mn-cs"/>
              </a:rPr>
              <a:t>Tulossa aktiviteettikilpailu</a:t>
            </a:r>
            <a:r>
              <a:rPr lang="fi-FI" sz="2000" dirty="0">
                <a:latin typeface="+mn-lt"/>
                <a:cs typeface="+mn-cs"/>
              </a:rPr>
              <a:t> </a:t>
            </a:r>
          </a:p>
        </p:txBody>
      </p:sp>
      <p:sp>
        <p:nvSpPr>
          <p:cNvPr id="54277" name="Tekstiruutu 5"/>
          <p:cNvSpPr txBox="1">
            <a:spLocks noChangeArrowheads="1"/>
          </p:cNvSpPr>
          <p:nvPr/>
        </p:nvSpPr>
        <p:spPr bwMode="auto">
          <a:xfrm>
            <a:off x="3583756" y="6604714"/>
            <a:ext cx="5024487" cy="246221"/>
          </a:xfrm>
          <a:prstGeom prst="rect">
            <a:avLst/>
          </a:prstGeom>
          <a:noFill/>
          <a:ln w="9525">
            <a:noFill/>
            <a:miter lim="800000"/>
            <a:headEnd/>
            <a:tailEnd/>
          </a:ln>
        </p:spPr>
        <p:txBody>
          <a:bodyPr wrap="square">
            <a:spAutoFit/>
          </a:bodyPr>
          <a:lstStyle/>
          <a:p>
            <a:pPr algn="ctr"/>
            <a:r>
              <a:rPr lang="fi-FI" altLang="en-US" sz="1000" dirty="0">
                <a:solidFill>
                  <a:srgbClr val="7F7F7F"/>
                </a:solidFill>
              </a:rPr>
              <a:t>GST Tuomo Kemppainen </a:t>
            </a:r>
            <a:r>
              <a:rPr lang="fi-FI" altLang="en-US" sz="1000" dirty="0">
                <a:solidFill>
                  <a:srgbClr val="7F7F7F"/>
                </a:solidFill>
                <a:hlinkClick r:id="rId3"/>
              </a:rPr>
              <a:t>tuomo.kemppainen@ippnet.fi</a:t>
            </a:r>
            <a:r>
              <a:rPr lang="fi-FI" altLang="en-US" sz="1000" dirty="0">
                <a:solidFill>
                  <a:srgbClr val="7F7F7F"/>
                </a:solidFill>
              </a:rPr>
              <a:t> puh. 044-0577715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603250" y="965200"/>
            <a:ext cx="10972800" cy="5259388"/>
          </a:xfrm>
        </p:spPr>
        <p:txBody>
          <a:bodyPr/>
          <a:lstStyle/>
          <a:p>
            <a:pPr marL="285750" indent="-285750" defTabSz="914400" eaLnBrk="1" fontAlgn="auto" hangingPunct="1">
              <a:spcBef>
                <a:spcPts val="0"/>
              </a:spcBef>
              <a:spcAft>
                <a:spcPts val="0"/>
              </a:spcAft>
              <a:buClrTx/>
              <a:buFont typeface="Wingdings" panose="05000000000000000000" pitchFamily="2" charset="2"/>
              <a:buChar char="Ø"/>
              <a:defRPr/>
            </a:pPr>
            <a:r>
              <a:rPr lang="fi-FI" sz="2000" dirty="0">
                <a:solidFill>
                  <a:prstClr val="black"/>
                </a:solidFill>
                <a:ea typeface="+mn-ea"/>
                <a:cs typeface="+mn-cs"/>
              </a:rPr>
              <a:t> Ympäristö</a:t>
            </a:r>
          </a:p>
          <a:p>
            <a:pPr marL="0" indent="0" defTabSz="914400" eaLnBrk="1" fontAlgn="auto" hangingPunct="1">
              <a:spcBef>
                <a:spcPts val="0"/>
              </a:spcBef>
              <a:spcAft>
                <a:spcPts val="0"/>
              </a:spcAft>
              <a:buClrTx/>
              <a:buFont typeface="Arial" panose="020B0604020202020204" pitchFamily="34" charset="0"/>
              <a:buNone/>
              <a:defRPr/>
            </a:pPr>
            <a:r>
              <a:rPr lang="fi-FI" sz="2000" dirty="0">
                <a:solidFill>
                  <a:prstClr val="black"/>
                </a:solidFill>
                <a:ea typeface="+mn-ea"/>
                <a:cs typeface="+mn-cs"/>
              </a:rPr>
              <a:t>Huolehditaan yleisestä ympäristön siisteydestä, Itämerihaaste</a:t>
            </a:r>
          </a:p>
          <a:p>
            <a:pPr marL="0" indent="0" defTabSz="914400" eaLnBrk="1" fontAlgn="auto" hangingPunct="1">
              <a:spcBef>
                <a:spcPts val="0"/>
              </a:spcBef>
              <a:spcAft>
                <a:spcPts val="0"/>
              </a:spcAft>
              <a:buClrTx/>
              <a:buFont typeface="Arial" panose="020B0604020202020204" pitchFamily="34" charset="0"/>
              <a:buNone/>
              <a:defRPr/>
            </a:pPr>
            <a:endParaRPr lang="fi-FI" sz="2000" dirty="0">
              <a:solidFill>
                <a:prstClr val="black"/>
              </a:solidFill>
              <a:ea typeface="+mn-ea"/>
              <a:cs typeface="+mn-cs"/>
            </a:endParaRPr>
          </a:p>
          <a:p>
            <a:pPr marL="285750" indent="-285750" defTabSz="914400" eaLnBrk="1" fontAlgn="auto" hangingPunct="1">
              <a:spcBef>
                <a:spcPts val="0"/>
              </a:spcBef>
              <a:spcAft>
                <a:spcPts val="0"/>
              </a:spcAft>
              <a:buClrTx/>
              <a:buFont typeface="Wingdings" panose="05000000000000000000" pitchFamily="2" charset="2"/>
              <a:buChar char="Ø"/>
              <a:defRPr/>
            </a:pPr>
            <a:r>
              <a:rPr lang="fi-FI" sz="2000" dirty="0">
                <a:cs typeface="+mn-cs"/>
              </a:rPr>
              <a:t> Diabetes</a:t>
            </a:r>
          </a:p>
          <a:p>
            <a:pPr marL="0" indent="0" defTabSz="914400" eaLnBrk="1" fontAlgn="auto" hangingPunct="1">
              <a:spcBef>
                <a:spcPts val="0"/>
              </a:spcBef>
              <a:spcAft>
                <a:spcPts val="0"/>
              </a:spcAft>
              <a:buClrTx/>
              <a:buFont typeface="Arial" panose="020B0604020202020204" pitchFamily="34" charset="0"/>
              <a:buNone/>
              <a:defRPr/>
            </a:pPr>
            <a:r>
              <a:rPr lang="fi-FI" sz="2000" dirty="0">
                <a:solidFill>
                  <a:prstClr val="black"/>
                </a:solidFill>
                <a:ea typeface="+mn-ea"/>
                <a:cs typeface="+mn-cs"/>
              </a:rPr>
              <a:t>Kun perheessä syödään </a:t>
            </a:r>
            <a:r>
              <a:rPr lang="fi-FI" sz="2000" b="1" dirty="0">
                <a:solidFill>
                  <a:prstClr val="black"/>
                </a:solidFill>
                <a:ea typeface="+mn-ea"/>
                <a:cs typeface="+mn-cs"/>
              </a:rPr>
              <a:t>terveellisiä aterioita ja kuntoillaan yhdessä</a:t>
            </a:r>
            <a:r>
              <a:rPr lang="fi-FI" sz="2000" dirty="0">
                <a:solidFill>
                  <a:prstClr val="black"/>
                </a:solidFill>
                <a:ea typeface="+mn-ea"/>
                <a:cs typeface="+mn-cs"/>
              </a:rPr>
              <a:t>, monet kakkostyypin diabetestapaukset voidaan ehkäistä ennalta. (Näkökyky)</a:t>
            </a:r>
          </a:p>
          <a:p>
            <a:pPr marL="0" indent="0" defTabSz="914400" eaLnBrk="1" fontAlgn="auto" hangingPunct="1">
              <a:spcBef>
                <a:spcPts val="0"/>
              </a:spcBef>
              <a:spcAft>
                <a:spcPts val="0"/>
              </a:spcAft>
              <a:buClrTx/>
              <a:buFont typeface="Arial" panose="020B0604020202020204" pitchFamily="34" charset="0"/>
              <a:buNone/>
              <a:defRPr/>
            </a:pPr>
            <a:endParaRPr lang="fi-FI" sz="2000" dirty="0">
              <a:solidFill>
                <a:prstClr val="black"/>
              </a:solidFill>
              <a:ea typeface="+mn-ea"/>
              <a:cs typeface="+mn-cs"/>
            </a:endParaRPr>
          </a:p>
          <a:p>
            <a:pPr marL="285750" indent="-285750" defTabSz="914400" eaLnBrk="1" fontAlgn="auto" hangingPunct="1">
              <a:spcBef>
                <a:spcPts val="0"/>
              </a:spcBef>
              <a:spcAft>
                <a:spcPts val="0"/>
              </a:spcAft>
              <a:buClrTx/>
              <a:buFont typeface="Wingdings" panose="05000000000000000000" pitchFamily="2" charset="2"/>
              <a:buChar char="Ø"/>
              <a:defRPr/>
            </a:pPr>
            <a:r>
              <a:rPr lang="fi-FI" sz="2000" dirty="0">
                <a:solidFill>
                  <a:prstClr val="black"/>
                </a:solidFill>
                <a:ea typeface="+mn-ea"/>
                <a:cs typeface="+mn-cs"/>
              </a:rPr>
              <a:t> Näkökyky</a:t>
            </a:r>
          </a:p>
          <a:p>
            <a:pPr marL="0" indent="0" defTabSz="914400" eaLnBrk="1" fontAlgn="auto" hangingPunct="1">
              <a:spcBef>
                <a:spcPts val="0"/>
              </a:spcBef>
              <a:spcAft>
                <a:spcPts val="0"/>
              </a:spcAft>
              <a:buClrTx/>
              <a:buFont typeface="Arial" panose="020B0604020202020204" pitchFamily="34" charset="0"/>
              <a:buNone/>
              <a:defRPr/>
            </a:pPr>
            <a:r>
              <a:rPr lang="fi-FI" sz="2000" dirty="0">
                <a:solidFill>
                  <a:prstClr val="black"/>
                </a:solidFill>
                <a:ea typeface="+mn-ea"/>
                <a:cs typeface="+mn-cs"/>
              </a:rPr>
              <a:t>Käydään lukemassa vanhuksille, silmänpohjan tarkastukset</a:t>
            </a:r>
            <a:r>
              <a:rPr lang="fi-FI" sz="2000" dirty="0">
                <a:solidFill>
                  <a:prstClr val="black"/>
                </a:solidFill>
                <a:ea typeface="+mn-ea"/>
                <a:cs typeface="+mn-cs"/>
                <a:sym typeface="Wingdings" panose="05000000000000000000" pitchFamily="2" charset="2"/>
              </a:rPr>
              <a:t> optikko, silmälääkäri (Diabetes)</a:t>
            </a:r>
            <a:endParaRPr lang="fi-FI" sz="2000" dirty="0">
              <a:solidFill>
                <a:prstClr val="black"/>
              </a:solidFill>
              <a:ea typeface="+mn-ea"/>
              <a:cs typeface="+mn-cs"/>
            </a:endParaRPr>
          </a:p>
          <a:p>
            <a:pPr marL="0" indent="0" defTabSz="914400" eaLnBrk="1" fontAlgn="auto" hangingPunct="1">
              <a:spcBef>
                <a:spcPts val="0"/>
              </a:spcBef>
              <a:spcAft>
                <a:spcPts val="0"/>
              </a:spcAft>
              <a:buClrTx/>
              <a:buFont typeface="Arial" panose="020B0604020202020204" pitchFamily="34" charset="0"/>
              <a:buNone/>
              <a:defRPr/>
            </a:pPr>
            <a:endParaRPr lang="fi-FI" sz="2000" dirty="0">
              <a:solidFill>
                <a:prstClr val="black"/>
              </a:solidFill>
              <a:ea typeface="+mn-ea"/>
              <a:cs typeface="+mn-cs"/>
            </a:endParaRPr>
          </a:p>
          <a:p>
            <a:pPr marL="285750" indent="-285750" defTabSz="914400" eaLnBrk="1" fontAlgn="auto" hangingPunct="1">
              <a:spcBef>
                <a:spcPts val="0"/>
              </a:spcBef>
              <a:spcAft>
                <a:spcPts val="0"/>
              </a:spcAft>
              <a:buClrTx/>
              <a:buFont typeface="Wingdings" panose="05000000000000000000" pitchFamily="2" charset="2"/>
              <a:buChar char="Ø"/>
              <a:defRPr/>
            </a:pPr>
            <a:r>
              <a:rPr lang="fi-FI" sz="2000" dirty="0">
                <a:solidFill>
                  <a:prstClr val="black"/>
                </a:solidFill>
                <a:ea typeface="+mn-ea"/>
                <a:cs typeface="+mn-cs"/>
              </a:rPr>
              <a:t> Nälän helpottaminen</a:t>
            </a:r>
          </a:p>
          <a:p>
            <a:pPr marL="0" indent="0" defTabSz="914400" eaLnBrk="1" fontAlgn="auto" hangingPunct="1">
              <a:spcBef>
                <a:spcPts val="0"/>
              </a:spcBef>
              <a:spcAft>
                <a:spcPts val="0"/>
              </a:spcAft>
              <a:buClrTx/>
              <a:buFont typeface="Arial" panose="020B0604020202020204" pitchFamily="34" charset="0"/>
              <a:buNone/>
              <a:defRPr/>
            </a:pPr>
            <a:r>
              <a:rPr lang="fi-FI" sz="2000" dirty="0">
                <a:solidFill>
                  <a:prstClr val="black"/>
                </a:solidFill>
                <a:ea typeface="+mn-ea"/>
                <a:cs typeface="+mn-cs"/>
              </a:rPr>
              <a:t>Ruoka-avun jakaminen, ruokailujen järjestäminen hävikistä, </a:t>
            </a:r>
            <a:r>
              <a:rPr lang="fi-FI" sz="2000" b="1" dirty="0">
                <a:solidFill>
                  <a:prstClr val="black"/>
                </a:solidFill>
                <a:ea typeface="+mn-ea"/>
                <a:cs typeface="+mn-cs"/>
              </a:rPr>
              <a:t>hävikkiruokakaapit </a:t>
            </a:r>
            <a:r>
              <a:rPr lang="fi-FI" sz="2000" dirty="0">
                <a:solidFill>
                  <a:prstClr val="black"/>
                </a:solidFill>
                <a:ea typeface="+mn-ea"/>
                <a:cs typeface="+mn-cs"/>
              </a:rPr>
              <a:t>(Ympäristö)</a:t>
            </a:r>
          </a:p>
          <a:p>
            <a:pPr marL="0" indent="0" defTabSz="914400" eaLnBrk="1" fontAlgn="auto" hangingPunct="1">
              <a:spcBef>
                <a:spcPts val="0"/>
              </a:spcBef>
              <a:spcAft>
                <a:spcPts val="0"/>
              </a:spcAft>
              <a:buClrTx/>
              <a:buFont typeface="Arial" panose="020B0604020202020204" pitchFamily="34" charset="0"/>
              <a:buNone/>
              <a:defRPr/>
            </a:pPr>
            <a:endParaRPr lang="fi-FI" sz="2000" dirty="0">
              <a:solidFill>
                <a:prstClr val="black"/>
              </a:solidFill>
              <a:ea typeface="+mn-ea"/>
              <a:cs typeface="+mn-cs"/>
            </a:endParaRPr>
          </a:p>
          <a:p>
            <a:pPr marL="285750" indent="-285750" defTabSz="914400" eaLnBrk="1" fontAlgn="auto" hangingPunct="1">
              <a:spcBef>
                <a:spcPts val="0"/>
              </a:spcBef>
              <a:spcAft>
                <a:spcPts val="0"/>
              </a:spcAft>
              <a:buClrTx/>
              <a:buFont typeface="Wingdings" panose="05000000000000000000" pitchFamily="2" charset="2"/>
              <a:buChar char="Ø"/>
              <a:defRPr/>
            </a:pPr>
            <a:r>
              <a:rPr lang="fi-FI" sz="2000" dirty="0">
                <a:solidFill>
                  <a:prstClr val="black"/>
                </a:solidFill>
                <a:ea typeface="+mn-ea"/>
                <a:cs typeface="+mn-cs"/>
              </a:rPr>
              <a:t> Lapsuusiän syöpä. Autetaan perhettä, jossa syöpää sairastava lapsi</a:t>
            </a:r>
          </a:p>
          <a:p>
            <a:pPr marL="285750" indent="-285750" defTabSz="914400" eaLnBrk="1" fontAlgn="auto" hangingPunct="1">
              <a:spcBef>
                <a:spcPts val="0"/>
              </a:spcBef>
              <a:spcAft>
                <a:spcPts val="0"/>
              </a:spcAft>
              <a:buClrTx/>
              <a:buFont typeface="Wingdings" panose="05000000000000000000" pitchFamily="2" charset="2"/>
              <a:buChar char="Ø"/>
              <a:defRPr/>
            </a:pPr>
            <a:endParaRPr lang="fi-FI" sz="2000" dirty="0">
              <a:solidFill>
                <a:prstClr val="black"/>
              </a:solidFill>
              <a:ea typeface="+mn-ea"/>
              <a:cs typeface="+mn-cs"/>
            </a:endParaRPr>
          </a:p>
          <a:p>
            <a:pPr defTabSz="914400" eaLnBrk="1" fontAlgn="auto" hangingPunct="1">
              <a:spcBef>
                <a:spcPts val="0"/>
              </a:spcBef>
              <a:spcAft>
                <a:spcPts val="0"/>
              </a:spcAft>
              <a:buClrTx/>
              <a:buFont typeface="Wingdings" panose="05000000000000000000" pitchFamily="2" charset="2"/>
              <a:buChar char="Ø"/>
              <a:defRPr/>
            </a:pPr>
            <a:r>
              <a:rPr lang="fi-FI" sz="2000" dirty="0">
                <a:solidFill>
                  <a:prstClr val="black"/>
                </a:solidFill>
                <a:cs typeface="+mn-cs"/>
              </a:rPr>
              <a:t>Kaikkiin tapahtumiin tavalla tai toisella nuoriso mukaan</a:t>
            </a:r>
          </a:p>
          <a:p>
            <a:pPr defTabSz="914400" eaLnBrk="1" fontAlgn="auto" hangingPunct="1">
              <a:spcBef>
                <a:spcPts val="0"/>
              </a:spcBef>
              <a:spcAft>
                <a:spcPts val="0"/>
              </a:spcAft>
              <a:buClrTx/>
              <a:buFont typeface="Wingdings" panose="05000000000000000000" pitchFamily="2" charset="2"/>
              <a:buChar char="Ø"/>
              <a:defRPr/>
            </a:pPr>
            <a:endParaRPr lang="fi-FI" sz="2000" dirty="0">
              <a:solidFill>
                <a:prstClr val="black"/>
              </a:solidFill>
              <a:cs typeface="+mn-cs"/>
            </a:endParaRPr>
          </a:p>
          <a:p>
            <a:pPr marL="0" indent="0" defTabSz="914400" eaLnBrk="1" fontAlgn="auto" hangingPunct="1">
              <a:spcBef>
                <a:spcPts val="0"/>
              </a:spcBef>
              <a:spcAft>
                <a:spcPts val="0"/>
              </a:spcAft>
              <a:buClrTx/>
              <a:buFont typeface="Arial" panose="020B0604020202020204" pitchFamily="34" charset="0"/>
              <a:buNone/>
              <a:defRPr/>
            </a:pPr>
            <a:endParaRPr lang="fi-FI" sz="2000" dirty="0">
              <a:solidFill>
                <a:prstClr val="black"/>
              </a:solidFill>
              <a:ea typeface="+mn-ea"/>
              <a:cs typeface="+mn-cs"/>
            </a:endParaRPr>
          </a:p>
          <a:p>
            <a:pPr marL="0" indent="0" defTabSz="914400" eaLnBrk="1" fontAlgn="auto" hangingPunct="1">
              <a:spcBef>
                <a:spcPts val="0"/>
              </a:spcBef>
              <a:spcAft>
                <a:spcPts val="0"/>
              </a:spcAft>
              <a:buClrTx/>
              <a:buFont typeface="Arial" panose="020B0604020202020204" pitchFamily="34" charset="0"/>
              <a:buNone/>
              <a:defRPr/>
            </a:pPr>
            <a:endParaRPr lang="fi-FI" sz="2000" dirty="0">
              <a:solidFill>
                <a:prstClr val="black"/>
              </a:solidFill>
              <a:ea typeface="+mn-ea"/>
              <a:cs typeface="+mn-cs"/>
            </a:endParaRPr>
          </a:p>
          <a:p>
            <a:pPr marL="0" indent="0" defTabSz="914400" eaLnBrk="1" fontAlgn="auto" hangingPunct="1">
              <a:spcBef>
                <a:spcPts val="0"/>
              </a:spcBef>
              <a:spcAft>
                <a:spcPts val="0"/>
              </a:spcAft>
              <a:buClrTx/>
              <a:buFont typeface="Arial" panose="020B0604020202020204" pitchFamily="34" charset="0"/>
              <a:buNone/>
              <a:defRPr/>
            </a:pPr>
            <a:endParaRPr lang="fi-FI" sz="2000" dirty="0">
              <a:solidFill>
                <a:prstClr val="black"/>
              </a:solidFill>
              <a:ea typeface="+mn-ea"/>
              <a:cs typeface="+mn-cs"/>
            </a:endParaRPr>
          </a:p>
        </p:txBody>
      </p:sp>
      <p:sp>
        <p:nvSpPr>
          <p:cNvPr id="55298" name="Alatunnisteen paikkamerkki 3"/>
          <p:cNvSpPr>
            <a:spLocks noGrp="1"/>
          </p:cNvSpPr>
          <p:nvPr>
            <p:ph type="ftr" sz="quarter" idx="11"/>
          </p:nvPr>
        </p:nvSpPr>
        <p:spPr bwMode="auto">
          <a:noFill/>
          <a:ln>
            <a:miter lim="800000"/>
            <a:headEnd/>
            <a:tailEnd/>
          </a:ln>
        </p:spPr>
        <p:txBody>
          <a:bodyPr/>
          <a:lstStyle/>
          <a:p>
            <a:pPr fontAlgn="base">
              <a:spcBef>
                <a:spcPct val="0"/>
              </a:spcBef>
              <a:spcAft>
                <a:spcPct val="0"/>
              </a:spcAft>
            </a:pPr>
            <a:r>
              <a:rPr lang="fi-FI" dirty="0">
                <a:latin typeface="Arial" charset="0"/>
                <a:cs typeface="Arial" charset="0"/>
              </a:rPr>
              <a:t>GST Tuomo Kemppainen </a:t>
            </a:r>
            <a:r>
              <a:rPr lang="fi-FI" dirty="0">
                <a:latin typeface="Arial" charset="0"/>
                <a:cs typeface="Arial" charset="0"/>
                <a:hlinkClick r:id="rId2"/>
              </a:rPr>
              <a:t>tuomo.kemppainen@ippnet.fi</a:t>
            </a:r>
            <a:r>
              <a:rPr lang="fi-FI" dirty="0">
                <a:latin typeface="Arial" charset="0"/>
                <a:cs typeface="Arial" charset="0"/>
              </a:rPr>
              <a:t> puh. 044-0577715</a:t>
            </a:r>
          </a:p>
        </p:txBody>
      </p:sp>
      <p:sp>
        <p:nvSpPr>
          <p:cNvPr id="55299" name="Dian numeron paikkamerkki 4"/>
          <p:cNvSpPr>
            <a:spLocks noGrp="1"/>
          </p:cNvSpPr>
          <p:nvPr>
            <p:ph type="sldNum" sz="quarter" idx="12"/>
          </p:nvPr>
        </p:nvSpPr>
        <p:spPr bwMode="auto">
          <a:noFill/>
          <a:ln>
            <a:miter lim="800000"/>
            <a:headEnd/>
            <a:tailEnd/>
          </a:ln>
        </p:spPr>
        <p:txBody>
          <a:bodyPr/>
          <a:lstStyle/>
          <a:p>
            <a:pPr fontAlgn="base">
              <a:spcBef>
                <a:spcPct val="0"/>
              </a:spcBef>
              <a:spcAft>
                <a:spcPct val="0"/>
              </a:spcAft>
            </a:pPr>
            <a:fld id="{68130AE7-E26A-427B-85DB-17BD6F42CFC9}" type="slidenum">
              <a:rPr lang="fi-FI" altLang="fi-FI" smtClean="0">
                <a:cs typeface="Arial" charset="0"/>
              </a:rPr>
              <a:pPr fontAlgn="base">
                <a:spcBef>
                  <a:spcPct val="0"/>
                </a:spcBef>
                <a:spcAft>
                  <a:spcPct val="0"/>
                </a:spcAft>
              </a:pPr>
              <a:t>7</a:t>
            </a:fld>
            <a:endParaRPr lang="fi-FI" altLang="fi-FI">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Kuva 3"/>
          <p:cNvPicPr>
            <a:picLocks noChangeAspect="1" noChangeArrowheads="1"/>
          </p:cNvPicPr>
          <p:nvPr/>
        </p:nvPicPr>
        <p:blipFill>
          <a:blip r:embed="rId2"/>
          <a:srcRect/>
          <a:stretch>
            <a:fillRect/>
          </a:stretch>
        </p:blipFill>
        <p:spPr bwMode="auto">
          <a:xfrm>
            <a:off x="10126663" y="5568950"/>
            <a:ext cx="719137" cy="733425"/>
          </a:xfrm>
          <a:prstGeom prst="rect">
            <a:avLst/>
          </a:prstGeom>
          <a:noFill/>
          <a:ln w="9525">
            <a:noFill/>
            <a:miter lim="800000"/>
            <a:headEnd/>
            <a:tailEnd/>
          </a:ln>
        </p:spPr>
      </p:pic>
      <p:sp>
        <p:nvSpPr>
          <p:cNvPr id="56322" name="Dian numeron paikkamerkki 2"/>
          <p:cNvSpPr>
            <a:spLocks noGrp="1" noChangeArrowheads="1"/>
          </p:cNvSpPr>
          <p:nvPr>
            <p:ph type="sldNum" sz="quarter" idx="12"/>
          </p:nvPr>
        </p:nvSpPr>
        <p:spPr bwMode="auto">
          <a:noFill/>
          <a:ln>
            <a:miter lim="800000"/>
            <a:headEnd/>
            <a:tailEnd/>
          </a:ln>
        </p:spPr>
        <p:txBody>
          <a:bodyPr/>
          <a:lstStyle/>
          <a:p>
            <a:pPr fontAlgn="base">
              <a:spcBef>
                <a:spcPct val="0"/>
              </a:spcBef>
              <a:spcAft>
                <a:spcPct val="0"/>
              </a:spcAft>
            </a:pPr>
            <a:fld id="{8B546165-DEAA-45B4-A6BF-2FAEFB019BD7}" type="slidenum">
              <a:rPr lang="fi-FI" altLang="fi-FI" smtClean="0">
                <a:ea typeface="Geneva"/>
                <a:cs typeface="Geneva"/>
              </a:rPr>
              <a:pPr fontAlgn="base">
                <a:spcBef>
                  <a:spcPct val="0"/>
                </a:spcBef>
                <a:spcAft>
                  <a:spcPct val="0"/>
                </a:spcAft>
              </a:pPr>
              <a:t>8</a:t>
            </a:fld>
            <a:endParaRPr lang="fi-FI" altLang="fi-FI">
              <a:ea typeface="Geneva"/>
              <a:cs typeface="Geneva"/>
            </a:endParaRPr>
          </a:p>
        </p:txBody>
      </p:sp>
      <p:sp>
        <p:nvSpPr>
          <p:cNvPr id="56323" name="Tekstiruutu 5"/>
          <p:cNvSpPr txBox="1">
            <a:spLocks noChangeArrowheads="1"/>
          </p:cNvSpPr>
          <p:nvPr/>
        </p:nvSpPr>
        <p:spPr bwMode="auto">
          <a:xfrm>
            <a:off x="2507529" y="6607605"/>
            <a:ext cx="7211505" cy="400110"/>
          </a:xfrm>
          <a:prstGeom prst="rect">
            <a:avLst/>
          </a:prstGeom>
          <a:noFill/>
          <a:ln w="9525">
            <a:noFill/>
            <a:miter lim="800000"/>
            <a:headEnd/>
            <a:tailEnd/>
          </a:ln>
        </p:spPr>
        <p:txBody>
          <a:bodyPr wrap="square">
            <a:spAutoFit/>
          </a:bodyPr>
          <a:lstStyle/>
          <a:p>
            <a:pPr algn="ctr"/>
            <a:r>
              <a:rPr lang="fi-FI" altLang="en-US" sz="1000" dirty="0">
                <a:solidFill>
                  <a:srgbClr val="7F7F7F"/>
                </a:solidFill>
              </a:rPr>
              <a:t>GST Tuomo Kemppainen </a:t>
            </a:r>
            <a:r>
              <a:rPr lang="fi-FI" altLang="en-US" sz="1000" dirty="0">
                <a:solidFill>
                  <a:srgbClr val="7F7F7F"/>
                </a:solidFill>
                <a:hlinkClick r:id="rId3"/>
              </a:rPr>
              <a:t>tuomo.kemppainen@ippnet.fi</a:t>
            </a:r>
            <a:r>
              <a:rPr lang="fi-FI" altLang="en-US" sz="1000" dirty="0">
                <a:solidFill>
                  <a:srgbClr val="7F7F7F"/>
                </a:solidFill>
              </a:rPr>
              <a:t>  puh. 044-0577715 </a:t>
            </a:r>
          </a:p>
          <a:p>
            <a:pPr algn="ctr"/>
            <a:endParaRPr lang="fi-FI" altLang="en-US" sz="1000" dirty="0">
              <a:solidFill>
                <a:srgbClr val="7F7F7F"/>
              </a:solidFill>
            </a:endParaRPr>
          </a:p>
        </p:txBody>
      </p:sp>
      <p:sp>
        <p:nvSpPr>
          <p:cNvPr id="3" name="Suorakulmio 2"/>
          <p:cNvSpPr/>
          <p:nvPr/>
        </p:nvSpPr>
        <p:spPr>
          <a:xfrm>
            <a:off x="1073150" y="779463"/>
            <a:ext cx="9413875" cy="5324475"/>
          </a:xfrm>
          <a:prstGeom prst="rect">
            <a:avLst/>
          </a:prstGeom>
        </p:spPr>
        <p:txBody>
          <a:bodyPr>
            <a:spAutoFit/>
          </a:bodyPr>
          <a:lstStyle/>
          <a:p>
            <a:pPr fontAlgn="auto">
              <a:spcBef>
                <a:spcPts val="0"/>
              </a:spcBef>
              <a:spcAft>
                <a:spcPts val="0"/>
              </a:spcAft>
              <a:defRPr/>
            </a:pPr>
            <a:endParaRPr lang="fi-FI" sz="2000" dirty="0">
              <a:solidFill>
                <a:prstClr val="black"/>
              </a:solidFill>
              <a:latin typeface="+mn-lt"/>
              <a:cs typeface="+mn-cs"/>
            </a:endParaRPr>
          </a:p>
          <a:p>
            <a:pPr fontAlgn="auto">
              <a:spcBef>
                <a:spcPts val="0"/>
              </a:spcBef>
              <a:spcAft>
                <a:spcPts val="0"/>
              </a:spcAft>
              <a:defRPr/>
            </a:pPr>
            <a:r>
              <a:rPr lang="fi-FI" sz="2000" dirty="0">
                <a:latin typeface="+mn-lt"/>
                <a:cs typeface="+mn-cs"/>
              </a:rPr>
              <a:t>Klubeilla on mahdollisuus hakea liiton Punainen Sulka -avustusta kaudelle 2018 – 2019. Avustus tulee perustellusti kohdentaa Punainen Sulka -keräyksen mukaisesti neljälle seuraavista nuorisotyön alueista:</a:t>
            </a:r>
          </a:p>
          <a:p>
            <a:pPr marL="457200" indent="-457200" fontAlgn="auto">
              <a:spcBef>
                <a:spcPts val="0"/>
              </a:spcBef>
              <a:spcAft>
                <a:spcPts val="0"/>
              </a:spcAft>
              <a:buFontTx/>
              <a:buAutoNum type="arabicPeriod"/>
              <a:defRPr/>
            </a:pPr>
            <a:r>
              <a:rPr lang="fi-FI" sz="2000" dirty="0">
                <a:latin typeface="+mn-lt"/>
                <a:cs typeface="+mn-cs"/>
              </a:rPr>
              <a:t>nuorten elämänhallinta</a:t>
            </a:r>
          </a:p>
          <a:p>
            <a:pPr marL="457200" indent="-457200" fontAlgn="auto">
              <a:spcBef>
                <a:spcPts val="0"/>
              </a:spcBef>
              <a:spcAft>
                <a:spcPts val="0"/>
              </a:spcAft>
              <a:buFontTx/>
              <a:buAutoNum type="arabicPeriod"/>
              <a:defRPr/>
            </a:pPr>
            <a:r>
              <a:rPr lang="fi-FI" sz="2000" dirty="0">
                <a:latin typeface="+mn-lt"/>
                <a:cs typeface="+mn-cs"/>
              </a:rPr>
              <a:t>syrjäytymisen ehkäiseminen</a:t>
            </a:r>
          </a:p>
          <a:p>
            <a:pPr marL="457200" indent="-457200" fontAlgn="auto">
              <a:spcBef>
                <a:spcPts val="0"/>
              </a:spcBef>
              <a:spcAft>
                <a:spcPts val="0"/>
              </a:spcAft>
              <a:buFontTx/>
              <a:buAutoNum type="arabicPeriod"/>
              <a:defRPr/>
            </a:pPr>
            <a:r>
              <a:rPr lang="fi-FI" sz="2000" dirty="0">
                <a:latin typeface="+mn-lt"/>
                <a:cs typeface="+mn-cs"/>
              </a:rPr>
              <a:t>mielenterveys</a:t>
            </a:r>
          </a:p>
          <a:p>
            <a:pPr marL="457200" indent="-457200" fontAlgn="auto">
              <a:spcBef>
                <a:spcPts val="0"/>
              </a:spcBef>
              <a:spcAft>
                <a:spcPts val="0"/>
              </a:spcAft>
              <a:buFontTx/>
              <a:buAutoNum type="arabicPeriod"/>
              <a:defRPr/>
            </a:pPr>
            <a:r>
              <a:rPr lang="fi-FI" sz="2000" dirty="0">
                <a:latin typeface="+mn-lt"/>
                <a:cs typeface="+mn-cs"/>
              </a:rPr>
              <a:t>päihteetön elämäntapa</a:t>
            </a:r>
          </a:p>
          <a:p>
            <a:pPr fontAlgn="auto">
              <a:spcBef>
                <a:spcPts val="0"/>
              </a:spcBef>
              <a:spcAft>
                <a:spcPts val="0"/>
              </a:spcAft>
              <a:defRPr/>
            </a:pPr>
            <a:endParaRPr lang="fi-FI" sz="2000" b="1" dirty="0">
              <a:solidFill>
                <a:prstClr val="black"/>
              </a:solidFill>
              <a:latin typeface="+mn-lt"/>
              <a:cs typeface="+mn-cs"/>
            </a:endParaRPr>
          </a:p>
          <a:p>
            <a:pPr fontAlgn="auto">
              <a:spcBef>
                <a:spcPts val="0"/>
              </a:spcBef>
              <a:spcAft>
                <a:spcPts val="0"/>
              </a:spcAft>
              <a:defRPr/>
            </a:pPr>
            <a:r>
              <a:rPr lang="fi-FI" sz="2000" b="1" dirty="0">
                <a:solidFill>
                  <a:prstClr val="black"/>
                </a:solidFill>
                <a:latin typeface="+mn-lt"/>
                <a:cs typeface="+mn-cs"/>
              </a:rPr>
              <a:t>Haku Päällä kampanja kokoajan ja kaikkialla tärkeänä osana järjestettäviä tapahtumia</a:t>
            </a:r>
          </a:p>
          <a:p>
            <a:pPr fontAlgn="auto">
              <a:spcBef>
                <a:spcPts val="0"/>
              </a:spcBef>
              <a:spcAft>
                <a:spcPts val="0"/>
              </a:spcAft>
              <a:defRPr/>
            </a:pPr>
            <a:endParaRPr lang="fi-FI" sz="2000" b="1" dirty="0">
              <a:solidFill>
                <a:prstClr val="black"/>
              </a:solidFill>
              <a:latin typeface="+mn-lt"/>
              <a:ea typeface="Geneva" pitchFamily="48" charset="-128"/>
              <a:cs typeface="+mn-cs"/>
            </a:endParaRPr>
          </a:p>
          <a:p>
            <a:pPr fontAlgn="auto">
              <a:spcBef>
                <a:spcPts val="0"/>
              </a:spcBef>
              <a:spcAft>
                <a:spcPts val="0"/>
              </a:spcAft>
              <a:defRPr/>
            </a:pPr>
            <a:r>
              <a:rPr lang="fi-FI" sz="2000" b="1" dirty="0">
                <a:solidFill>
                  <a:prstClr val="black"/>
                </a:solidFill>
                <a:latin typeface="+mn-lt"/>
                <a:ea typeface="Geneva" pitchFamily="48" charset="-128"/>
                <a:cs typeface="+mn-cs"/>
              </a:rPr>
              <a:t>Aktiviteettien raportoinnin merkitys korostuu:</a:t>
            </a:r>
          </a:p>
          <a:p>
            <a:pPr marL="285750" indent="-285750" fontAlgn="auto">
              <a:spcBef>
                <a:spcPts val="0"/>
              </a:spcBef>
              <a:spcAft>
                <a:spcPts val="0"/>
              </a:spcAft>
              <a:buFont typeface="Wingdings" panose="05000000000000000000" pitchFamily="2" charset="2"/>
              <a:buChar char="Ø"/>
              <a:defRPr/>
            </a:pPr>
            <a:r>
              <a:rPr lang="fi-FI" sz="2000" dirty="0" err="1">
                <a:solidFill>
                  <a:prstClr val="black"/>
                </a:solidFill>
                <a:latin typeface="+mn-lt"/>
                <a:ea typeface="Geneva" pitchFamily="48" charset="-128"/>
                <a:cs typeface="+mn-cs"/>
              </a:rPr>
              <a:t>MyLCI</a:t>
            </a:r>
            <a:r>
              <a:rPr lang="fi-FI" sz="2000" dirty="0">
                <a:solidFill>
                  <a:prstClr val="black"/>
                </a:solidFill>
                <a:latin typeface="+mn-lt"/>
                <a:ea typeface="Geneva" pitchFamily="48" charset="-128"/>
                <a:cs typeface="+mn-cs"/>
              </a:rPr>
              <a:t>-portaali </a:t>
            </a:r>
            <a:r>
              <a:rPr lang="fi-FI" sz="2000" dirty="0">
                <a:solidFill>
                  <a:prstClr val="black"/>
                </a:solidFill>
                <a:latin typeface="+mn-lt"/>
                <a:ea typeface="Geneva" pitchFamily="48" charset="-128"/>
                <a:cs typeface="+mn-cs"/>
                <a:sym typeface="Wingdings" panose="05000000000000000000" pitchFamily="2" charset="2"/>
              </a:rPr>
              <a:t> mm. aktiviteetit oikein (</a:t>
            </a:r>
            <a:r>
              <a:rPr lang="fi-FI" sz="2000" b="1" dirty="0">
                <a:solidFill>
                  <a:prstClr val="black"/>
                </a:solidFill>
                <a:latin typeface="+mn-lt"/>
                <a:ea typeface="Geneva" pitchFamily="48" charset="-128"/>
                <a:cs typeface="+mn-cs"/>
                <a:sym typeface="Wingdings" panose="05000000000000000000" pitchFamily="2" charset="2"/>
              </a:rPr>
              <a:t>vaikutukset</a:t>
            </a:r>
            <a:r>
              <a:rPr lang="fi-FI" sz="2000" dirty="0">
                <a:solidFill>
                  <a:prstClr val="black"/>
                </a:solidFill>
                <a:latin typeface="+mn-lt"/>
                <a:ea typeface="Geneva" pitchFamily="48" charset="-128"/>
                <a:cs typeface="+mn-cs"/>
                <a:sym typeface="Wingdings" panose="05000000000000000000" pitchFamily="2" charset="2"/>
              </a:rPr>
              <a:t>) ja </a:t>
            </a:r>
            <a:r>
              <a:rPr lang="fi-FI" sz="2000" b="1" dirty="0">
                <a:solidFill>
                  <a:prstClr val="black"/>
                </a:solidFill>
                <a:latin typeface="+mn-lt"/>
                <a:ea typeface="Geneva" pitchFamily="48" charset="-128"/>
                <a:cs typeface="+mn-cs"/>
                <a:sym typeface="Wingdings" panose="05000000000000000000" pitchFamily="2" charset="2"/>
              </a:rPr>
              <a:t>jäsentiedot</a:t>
            </a:r>
          </a:p>
          <a:p>
            <a:pPr marL="285750" indent="-285750" fontAlgn="auto">
              <a:spcBef>
                <a:spcPts val="0"/>
              </a:spcBef>
              <a:spcAft>
                <a:spcPts val="0"/>
              </a:spcAft>
              <a:buFont typeface="Wingdings" panose="05000000000000000000" pitchFamily="2" charset="2"/>
              <a:buChar char="Ø"/>
              <a:defRPr/>
            </a:pPr>
            <a:r>
              <a:rPr lang="fi-FI" sz="2000" dirty="0" err="1">
                <a:solidFill>
                  <a:prstClr val="black"/>
                </a:solidFill>
                <a:latin typeface="+mn-lt"/>
                <a:ea typeface="Geneva" pitchFamily="48" charset="-128"/>
                <a:cs typeface="+mn-cs"/>
                <a:sym typeface="Wingdings" panose="05000000000000000000" pitchFamily="2" charset="2"/>
              </a:rPr>
              <a:t>MyLion</a:t>
            </a:r>
            <a:r>
              <a:rPr lang="fi-FI" sz="2000" dirty="0">
                <a:solidFill>
                  <a:prstClr val="black"/>
                </a:solidFill>
                <a:latin typeface="+mn-lt"/>
                <a:ea typeface="Geneva" pitchFamily="48" charset="-128"/>
                <a:cs typeface="+mn-cs"/>
                <a:sym typeface="Wingdings" panose="05000000000000000000" pitchFamily="2" charset="2"/>
              </a:rPr>
              <a:t>-mobiilisovellus  yhteydenpitoa, ohjeita, ideoita </a:t>
            </a:r>
            <a:r>
              <a:rPr lang="fi-FI" sz="2000" dirty="0" err="1">
                <a:solidFill>
                  <a:prstClr val="black"/>
                </a:solidFill>
                <a:latin typeface="+mn-lt"/>
                <a:ea typeface="Geneva" pitchFamily="48" charset="-128"/>
                <a:cs typeface="+mn-cs"/>
                <a:sym typeface="Wingdings" panose="05000000000000000000" pitchFamily="2" charset="2"/>
              </a:rPr>
              <a:t>jne</a:t>
            </a:r>
            <a:r>
              <a:rPr lang="fi-FI" sz="2000" dirty="0">
                <a:solidFill>
                  <a:prstClr val="black"/>
                </a:solidFill>
                <a:latin typeface="+mn-lt"/>
                <a:ea typeface="Geneva" pitchFamily="48" charset="-128"/>
                <a:cs typeface="+mn-cs"/>
              </a:rPr>
              <a:t> </a:t>
            </a:r>
          </a:p>
          <a:p>
            <a:pPr marL="285750" indent="-285750" fontAlgn="auto">
              <a:spcBef>
                <a:spcPts val="0"/>
              </a:spcBef>
              <a:spcAft>
                <a:spcPts val="0"/>
              </a:spcAft>
              <a:buFont typeface="Wingdings" panose="05000000000000000000" pitchFamily="2" charset="2"/>
              <a:buChar char="Ø"/>
              <a:defRPr/>
            </a:pPr>
            <a:endParaRPr lang="fi-FI" sz="2000" dirty="0">
              <a:solidFill>
                <a:prstClr val="black"/>
              </a:solidFill>
              <a:latin typeface="+mn-lt"/>
              <a:ea typeface="Geneva" pitchFamily="48" charset="-128"/>
              <a:cs typeface="+mn-cs"/>
            </a:endParaRPr>
          </a:p>
          <a:p>
            <a:pPr marL="285750" indent="-285750" fontAlgn="auto">
              <a:spcBef>
                <a:spcPts val="0"/>
              </a:spcBef>
              <a:spcAft>
                <a:spcPts val="0"/>
              </a:spcAft>
              <a:buFont typeface="Wingdings" panose="05000000000000000000" pitchFamily="2" charset="2"/>
              <a:buChar char="Ø"/>
              <a:defRPr/>
            </a:pPr>
            <a:endParaRPr lang="fi-FI" sz="2000" dirty="0">
              <a:solidFill>
                <a:prstClr val="black"/>
              </a:solidFill>
              <a:latin typeface="+mn-lt"/>
              <a:ea typeface="Geneva" pitchFamily="48" charset="-128"/>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Kuva 3"/>
          <p:cNvPicPr>
            <a:picLocks noChangeAspect="1" noChangeArrowheads="1"/>
          </p:cNvPicPr>
          <p:nvPr/>
        </p:nvPicPr>
        <p:blipFill>
          <a:blip r:embed="rId2"/>
          <a:srcRect/>
          <a:stretch>
            <a:fillRect/>
          </a:stretch>
        </p:blipFill>
        <p:spPr bwMode="auto">
          <a:xfrm>
            <a:off x="10126663" y="5568950"/>
            <a:ext cx="719137" cy="733425"/>
          </a:xfrm>
          <a:prstGeom prst="rect">
            <a:avLst/>
          </a:prstGeom>
          <a:noFill/>
          <a:ln w="9525">
            <a:noFill/>
            <a:miter lim="800000"/>
            <a:headEnd/>
            <a:tailEnd/>
          </a:ln>
        </p:spPr>
      </p:pic>
      <p:sp>
        <p:nvSpPr>
          <p:cNvPr id="57346" name="Dian numeron paikkamerkki 2"/>
          <p:cNvSpPr>
            <a:spLocks noGrp="1" noChangeArrowheads="1"/>
          </p:cNvSpPr>
          <p:nvPr>
            <p:ph type="sldNum" sz="quarter" idx="12"/>
          </p:nvPr>
        </p:nvSpPr>
        <p:spPr bwMode="auto">
          <a:noFill/>
          <a:ln>
            <a:miter lim="800000"/>
            <a:headEnd/>
            <a:tailEnd/>
          </a:ln>
        </p:spPr>
        <p:txBody>
          <a:bodyPr/>
          <a:lstStyle/>
          <a:p>
            <a:pPr fontAlgn="base">
              <a:spcBef>
                <a:spcPct val="0"/>
              </a:spcBef>
              <a:spcAft>
                <a:spcPct val="0"/>
              </a:spcAft>
            </a:pPr>
            <a:fld id="{86163BD8-04C4-445B-A926-7C4268BB9750}" type="slidenum">
              <a:rPr lang="fi-FI" altLang="fi-FI" smtClean="0">
                <a:ea typeface="Geneva"/>
                <a:cs typeface="Geneva"/>
              </a:rPr>
              <a:pPr fontAlgn="base">
                <a:spcBef>
                  <a:spcPct val="0"/>
                </a:spcBef>
                <a:spcAft>
                  <a:spcPct val="0"/>
                </a:spcAft>
              </a:pPr>
              <a:t>9</a:t>
            </a:fld>
            <a:endParaRPr lang="fi-FI" altLang="fi-FI">
              <a:ea typeface="Geneva"/>
              <a:cs typeface="Geneva"/>
            </a:endParaRPr>
          </a:p>
        </p:txBody>
      </p:sp>
      <p:sp>
        <p:nvSpPr>
          <p:cNvPr id="57347" name="Alatunnisteen paikkamerkki 1"/>
          <p:cNvSpPr>
            <a:spLocks noGrp="1" noChangeArrowheads="1"/>
          </p:cNvSpPr>
          <p:nvPr>
            <p:ph type="ftr" sz="quarter" idx="11"/>
          </p:nvPr>
        </p:nvSpPr>
        <p:spPr bwMode="auto">
          <a:xfrm>
            <a:off x="1143000" y="6545263"/>
            <a:ext cx="9894888" cy="365125"/>
          </a:xfrm>
          <a:noFill/>
          <a:ln>
            <a:miter lim="800000"/>
            <a:headEnd/>
            <a:tailEnd/>
          </a:ln>
        </p:spPr>
        <p:txBody>
          <a:bodyPr/>
          <a:lstStyle/>
          <a:p>
            <a:pPr fontAlgn="base">
              <a:spcBef>
                <a:spcPct val="0"/>
              </a:spcBef>
              <a:spcAft>
                <a:spcPct val="0"/>
              </a:spcAft>
            </a:pPr>
            <a:r>
              <a:rPr lang="fi-FI" altLang="en-US" sz="1200" dirty="0">
                <a:latin typeface="Arial" charset="0"/>
                <a:ea typeface="Geneva"/>
                <a:cs typeface="Geneva"/>
              </a:rPr>
              <a:t>GST Tuomo Kemppainen </a:t>
            </a:r>
            <a:r>
              <a:rPr lang="fi-FI" altLang="en-US" sz="1200" dirty="0">
                <a:latin typeface="Arial" charset="0"/>
                <a:ea typeface="Geneva"/>
                <a:cs typeface="Geneva"/>
                <a:hlinkClick r:id="rId3"/>
              </a:rPr>
              <a:t>tuomo.kemppainen@ippnet.fi</a:t>
            </a:r>
            <a:r>
              <a:rPr lang="fi-FI" altLang="en-US" sz="1200" dirty="0">
                <a:latin typeface="Arial" charset="0"/>
                <a:ea typeface="Geneva"/>
                <a:cs typeface="Geneva"/>
              </a:rPr>
              <a:t> puh. 044-0577715</a:t>
            </a:r>
          </a:p>
        </p:txBody>
      </p:sp>
      <p:sp>
        <p:nvSpPr>
          <p:cNvPr id="57348" name="Otsikko 3"/>
          <p:cNvSpPr>
            <a:spLocks noGrp="1"/>
          </p:cNvSpPr>
          <p:nvPr>
            <p:ph type="title"/>
          </p:nvPr>
        </p:nvSpPr>
        <p:spPr>
          <a:xfrm>
            <a:off x="38100" y="630238"/>
            <a:ext cx="12177713" cy="989012"/>
          </a:xfrm>
        </p:spPr>
        <p:txBody>
          <a:bodyPr/>
          <a:lstStyle/>
          <a:p>
            <a:r>
              <a:rPr lang="fi-FI" sz="3200">
                <a:ea typeface="Geneva"/>
              </a:rPr>
              <a:t/>
            </a:r>
            <a:br>
              <a:rPr lang="fi-FI" sz="3200">
                <a:ea typeface="Geneva"/>
              </a:rPr>
            </a:br>
            <a:r>
              <a:rPr lang="fi-FI" altLang="fi-FI">
                <a:solidFill>
                  <a:srgbClr val="153F82"/>
                </a:solidFill>
                <a:ea typeface="Geneva"/>
                <a:sym typeface="Wingdings" pitchFamily="2" charset="2"/>
              </a:rPr>
              <a:t>LISÄTÄÄN ÄÄNTÄ JA NÄKYVYYTTÄ !</a:t>
            </a:r>
            <a:endParaRPr lang="fi-FI" sz="3200">
              <a:ea typeface="Geneva"/>
            </a:endParaRPr>
          </a:p>
        </p:txBody>
      </p:sp>
      <p:sp>
        <p:nvSpPr>
          <p:cNvPr id="5" name="Tekstiruutu 4"/>
          <p:cNvSpPr txBox="1"/>
          <p:nvPr/>
        </p:nvSpPr>
        <p:spPr>
          <a:xfrm>
            <a:off x="604838" y="1862138"/>
            <a:ext cx="11045825" cy="4216400"/>
          </a:xfrm>
          <a:prstGeom prst="rect">
            <a:avLst/>
          </a:prstGeom>
          <a:noFill/>
        </p:spPr>
        <p:txBody>
          <a:bodyPr>
            <a:spAutoFit/>
          </a:bodyPr>
          <a:lstStyle/>
          <a:p>
            <a:pPr fontAlgn="auto">
              <a:spcBef>
                <a:spcPts val="0"/>
              </a:spcBef>
              <a:spcAft>
                <a:spcPts val="0"/>
              </a:spcAft>
              <a:defRPr/>
            </a:pPr>
            <a:r>
              <a:rPr lang="fi-FI" sz="2400" dirty="0">
                <a:latin typeface="Arial" panose="020B0604020202020204" pitchFamily="34" charset="0"/>
                <a:cs typeface="Arial" panose="020B0604020202020204" pitchFamily="34" charset="0"/>
              </a:rPr>
              <a:t>	Klubin markkinointiviestinnän johtajan rooli näkyvyyden lisäämisessä</a:t>
            </a:r>
          </a:p>
          <a:p>
            <a:pPr fontAlgn="auto">
              <a:spcBef>
                <a:spcPts val="0"/>
              </a:spcBef>
              <a:spcAft>
                <a:spcPts val="0"/>
              </a:spcAft>
              <a:defRPr/>
            </a:pPr>
            <a:endParaRPr lang="fi-FI" sz="2400" dirty="0">
              <a:latin typeface="+mn-lt"/>
              <a:cs typeface="+mn-cs"/>
            </a:endParaRPr>
          </a:p>
          <a:p>
            <a:pPr marL="342900" indent="-342900" fontAlgn="auto">
              <a:spcBef>
                <a:spcPts val="0"/>
              </a:spcBef>
              <a:spcAft>
                <a:spcPts val="0"/>
              </a:spcAft>
              <a:buFont typeface="Wingdings" panose="05000000000000000000" pitchFamily="2" charset="2"/>
              <a:buChar char="Ø"/>
              <a:defRPr/>
            </a:pPr>
            <a:r>
              <a:rPr lang="fi-FI" sz="2000" dirty="0">
                <a:latin typeface="+mn-lt"/>
                <a:cs typeface="+mn-cs"/>
              </a:rPr>
              <a:t>Yhdistysten näkyminen ja esillä olo ovat erittäin tärkeä osa yhdistyksen toimintaa. Tiedottamiseen kannattaa panostaa, vaikka se vaatii aikaa, osaamista ja resursseja. </a:t>
            </a:r>
          </a:p>
          <a:p>
            <a:pPr marL="342900" indent="-342900" fontAlgn="auto">
              <a:spcBef>
                <a:spcPts val="0"/>
              </a:spcBef>
              <a:spcAft>
                <a:spcPts val="0"/>
              </a:spcAft>
              <a:buFont typeface="Wingdings" panose="05000000000000000000" pitchFamily="2" charset="2"/>
              <a:buChar char="Ø"/>
              <a:defRPr/>
            </a:pPr>
            <a:endParaRPr lang="fi-FI" sz="2000" dirty="0">
              <a:latin typeface="+mn-lt"/>
              <a:cs typeface="+mn-cs"/>
            </a:endParaRPr>
          </a:p>
          <a:p>
            <a:pPr marL="342900" indent="-342900" fontAlgn="auto">
              <a:spcBef>
                <a:spcPts val="0"/>
              </a:spcBef>
              <a:spcAft>
                <a:spcPts val="0"/>
              </a:spcAft>
              <a:buFont typeface="Wingdings" panose="05000000000000000000" pitchFamily="2" charset="2"/>
              <a:buChar char="Ø"/>
              <a:defRPr/>
            </a:pPr>
            <a:r>
              <a:rPr lang="fi-FI" sz="2000" dirty="0">
                <a:latin typeface="+mn-lt"/>
                <a:cs typeface="+mn-cs"/>
              </a:rPr>
              <a:t>Pidetään ääntä ja meteliä tekemisistämme, lisätään </a:t>
            </a:r>
            <a:r>
              <a:rPr lang="fi-FI" sz="2000" dirty="0" err="1">
                <a:latin typeface="+mn-lt"/>
                <a:cs typeface="+mn-cs"/>
              </a:rPr>
              <a:t>somen</a:t>
            </a:r>
            <a:r>
              <a:rPr lang="fi-FI" sz="2000" dirty="0">
                <a:latin typeface="+mn-lt"/>
                <a:cs typeface="+mn-cs"/>
              </a:rPr>
              <a:t> käyttöä tapahtumien markkinoinnissa ja tehdään niistä </a:t>
            </a:r>
            <a:r>
              <a:rPr lang="fi-FI" sz="2000" b="1" dirty="0">
                <a:latin typeface="+mn-lt"/>
                <a:cs typeface="+mn-cs"/>
              </a:rPr>
              <a:t>paljon toistoja</a:t>
            </a:r>
          </a:p>
          <a:p>
            <a:pPr fontAlgn="auto">
              <a:spcBef>
                <a:spcPts val="0"/>
              </a:spcBef>
              <a:spcAft>
                <a:spcPts val="0"/>
              </a:spcAft>
              <a:defRPr/>
            </a:pPr>
            <a:endParaRPr lang="fi-FI" sz="2000" dirty="0">
              <a:latin typeface="+mn-lt"/>
              <a:cs typeface="+mn-cs"/>
            </a:endParaRPr>
          </a:p>
          <a:p>
            <a:pPr marL="342900" indent="-342900" fontAlgn="auto">
              <a:spcBef>
                <a:spcPts val="0"/>
              </a:spcBef>
              <a:spcAft>
                <a:spcPts val="0"/>
              </a:spcAft>
              <a:buFont typeface="Wingdings" panose="05000000000000000000" pitchFamily="2" charset="2"/>
              <a:buChar char="Ø"/>
              <a:defRPr/>
            </a:pPr>
            <a:r>
              <a:rPr lang="fi-FI" sz="2000" dirty="0">
                <a:latin typeface="+mn-lt"/>
                <a:cs typeface="+mn-cs"/>
              </a:rPr>
              <a:t>Paikallislehdet </a:t>
            </a:r>
            <a:r>
              <a:rPr lang="fi-FI" sz="2000" dirty="0">
                <a:latin typeface="+mn-lt"/>
                <a:cs typeface="+mn-cs"/>
                <a:sym typeface="Wingdings" panose="05000000000000000000" pitchFamily="2" charset="2"/>
              </a:rPr>
              <a:t> Puffit etukäteen  Lukijan kynästä Menoksi  toimittaja tapahtumiin</a:t>
            </a:r>
            <a:endParaRPr lang="fi-FI" sz="2000" dirty="0">
              <a:latin typeface="+mn-lt"/>
              <a:cs typeface="+mn-cs"/>
            </a:endParaRPr>
          </a:p>
          <a:p>
            <a:pPr marL="342900" indent="-342900" fontAlgn="auto">
              <a:spcBef>
                <a:spcPts val="0"/>
              </a:spcBef>
              <a:spcAft>
                <a:spcPts val="0"/>
              </a:spcAft>
              <a:buFont typeface="Wingdings" panose="05000000000000000000" pitchFamily="2" charset="2"/>
              <a:buChar char="Ø"/>
              <a:defRPr/>
            </a:pPr>
            <a:r>
              <a:rPr lang="fi-FI" sz="2000" dirty="0">
                <a:latin typeface="+mn-lt"/>
                <a:cs typeface="+mn-cs"/>
              </a:rPr>
              <a:t>Klubin kotisivut </a:t>
            </a:r>
            <a:r>
              <a:rPr lang="fi-FI" sz="2000" dirty="0">
                <a:latin typeface="+mn-lt"/>
                <a:cs typeface="+mn-cs"/>
                <a:sym typeface="Wingdings" panose="05000000000000000000" pitchFamily="2" charset="2"/>
              </a:rPr>
              <a:t> Päivitetään ja ylläpidetään piirin lehti liiton lehti</a:t>
            </a:r>
            <a:endParaRPr lang="fi-FI" sz="2000" dirty="0">
              <a:latin typeface="+mn-lt"/>
              <a:cs typeface="+mn-cs"/>
            </a:endParaRPr>
          </a:p>
          <a:p>
            <a:pPr marL="342900" indent="-342900" fontAlgn="auto">
              <a:spcBef>
                <a:spcPts val="0"/>
              </a:spcBef>
              <a:spcAft>
                <a:spcPts val="0"/>
              </a:spcAft>
              <a:buFont typeface="Wingdings" panose="05000000000000000000" pitchFamily="2" charset="2"/>
              <a:buChar char="Ø"/>
              <a:defRPr/>
            </a:pPr>
            <a:r>
              <a:rPr lang="fi-FI" sz="2000" dirty="0">
                <a:latin typeface="+mn-lt"/>
                <a:cs typeface="+mn-cs"/>
              </a:rPr>
              <a:t>Klubin </a:t>
            </a:r>
            <a:r>
              <a:rPr lang="fi-FI" sz="2000" dirty="0" err="1">
                <a:latin typeface="+mn-lt"/>
                <a:cs typeface="+mn-cs"/>
              </a:rPr>
              <a:t>facebook</a:t>
            </a:r>
            <a:r>
              <a:rPr lang="fi-FI" sz="2000" dirty="0">
                <a:latin typeface="+mn-lt"/>
                <a:cs typeface="+mn-cs"/>
              </a:rPr>
              <a:t> sivut </a:t>
            </a:r>
            <a:r>
              <a:rPr lang="fi-FI" sz="2000" dirty="0">
                <a:latin typeface="+mn-lt"/>
                <a:cs typeface="+mn-cs"/>
                <a:sym typeface="Wingdings" panose="05000000000000000000" pitchFamily="2" charset="2"/>
              </a:rPr>
              <a:t> Onko? jaa piirin </a:t>
            </a:r>
            <a:r>
              <a:rPr lang="fi-FI" sz="2000" dirty="0" err="1">
                <a:latin typeface="+mn-lt"/>
                <a:cs typeface="+mn-cs"/>
                <a:sym typeface="Wingdings" panose="05000000000000000000" pitchFamily="2" charset="2"/>
              </a:rPr>
              <a:t>facebookiin</a:t>
            </a:r>
            <a:endParaRPr lang="fi-FI" sz="2000" dirty="0">
              <a:latin typeface="+mn-lt"/>
              <a:cs typeface="+mn-cs"/>
            </a:endParaRPr>
          </a:p>
          <a:p>
            <a:pPr fontAlgn="auto">
              <a:spcBef>
                <a:spcPts val="0"/>
              </a:spcBef>
              <a:spcAft>
                <a:spcPts val="0"/>
              </a:spcAft>
              <a:defRPr/>
            </a:pPr>
            <a:r>
              <a:rPr lang="fi-FI" sz="2000" dirty="0">
                <a:latin typeface="+mn-lt"/>
                <a:cs typeface="+mn-cs"/>
              </a:rPr>
              <a:t> </a:t>
            </a:r>
          </a:p>
          <a:p>
            <a:pPr fontAlgn="auto">
              <a:spcBef>
                <a:spcPts val="0"/>
              </a:spcBef>
              <a:spcAft>
                <a:spcPts val="0"/>
              </a:spcAft>
              <a:defRPr/>
            </a:pPr>
            <a:r>
              <a:rPr lang="fi-FI" sz="2000" dirty="0">
                <a:latin typeface="+mn-lt"/>
                <a:cs typeface="+mn-cs"/>
              </a:rPr>
              <a:t>	</a:t>
            </a:r>
          </a:p>
        </p:txBody>
      </p:sp>
    </p:spTree>
  </p:cSld>
  <p:clrMapOvr>
    <a:masterClrMapping/>
  </p:clrMapOvr>
</p:sld>
</file>

<file path=ppt/theme/theme1.xml><?xml version="1.0" encoding="utf-8"?>
<a:theme xmlns:a="http://schemas.openxmlformats.org/drawingml/2006/main" name="1_Office-teema">
  <a:themeElements>
    <a:clrScheme name="Mukautettu 1">
      <a:dk1>
        <a:sysClr val="windowText" lastClr="000000"/>
      </a:dk1>
      <a:lt1>
        <a:sysClr val="window" lastClr="FFFFFF"/>
      </a:lt1>
      <a:dk2>
        <a:srgbClr val="1782BF"/>
      </a:dk2>
      <a:lt2>
        <a:srgbClr val="62BCE9"/>
      </a:lt2>
      <a:accent1>
        <a:srgbClr val="153F82"/>
      </a:accent1>
      <a:accent2>
        <a:srgbClr val="8FD9FB"/>
      </a:accent2>
      <a:accent3>
        <a:srgbClr val="EBC318"/>
      </a:accent3>
      <a:accent4>
        <a:srgbClr val="EB6615"/>
      </a:accent4>
      <a:accent5>
        <a:srgbClr val="C76402"/>
      </a:accent5>
      <a:accent6>
        <a:srgbClr val="B523B4"/>
      </a:accent6>
      <a:hlink>
        <a:srgbClr val="FFDE26"/>
      </a:hlink>
      <a:folHlink>
        <a:srgbClr val="DEBE00"/>
      </a:folHlink>
    </a:clrScheme>
    <a:fontScheme name="Office, klassinen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ema">
  <a:themeElements>
    <a:clrScheme name="Mukautettu 1">
      <a:dk1>
        <a:sysClr val="windowText" lastClr="000000"/>
      </a:dk1>
      <a:lt1>
        <a:sysClr val="window" lastClr="FFFFFF"/>
      </a:lt1>
      <a:dk2>
        <a:srgbClr val="1782BF"/>
      </a:dk2>
      <a:lt2>
        <a:srgbClr val="62BCE9"/>
      </a:lt2>
      <a:accent1>
        <a:srgbClr val="153F82"/>
      </a:accent1>
      <a:accent2>
        <a:srgbClr val="8FD9FB"/>
      </a:accent2>
      <a:accent3>
        <a:srgbClr val="EBC318"/>
      </a:accent3>
      <a:accent4>
        <a:srgbClr val="EB6615"/>
      </a:accent4>
      <a:accent5>
        <a:srgbClr val="C76402"/>
      </a:accent5>
      <a:accent6>
        <a:srgbClr val="B523B4"/>
      </a:accent6>
      <a:hlink>
        <a:srgbClr val="FFDE26"/>
      </a:hlink>
      <a:folHlink>
        <a:srgbClr val="DEBE00"/>
      </a:folHlink>
    </a:clrScheme>
    <a:fontScheme name="Office, klassinen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teema">
  <a:themeElements>
    <a:clrScheme name="Mukautettu 1">
      <a:dk1>
        <a:sysClr val="windowText" lastClr="000000"/>
      </a:dk1>
      <a:lt1>
        <a:sysClr val="window" lastClr="FFFFFF"/>
      </a:lt1>
      <a:dk2>
        <a:srgbClr val="1782BF"/>
      </a:dk2>
      <a:lt2>
        <a:srgbClr val="62BCE9"/>
      </a:lt2>
      <a:accent1>
        <a:srgbClr val="153F82"/>
      </a:accent1>
      <a:accent2>
        <a:srgbClr val="8FD9FB"/>
      </a:accent2>
      <a:accent3>
        <a:srgbClr val="EBC318"/>
      </a:accent3>
      <a:accent4>
        <a:srgbClr val="EB6615"/>
      </a:accent4>
      <a:accent5>
        <a:srgbClr val="C76402"/>
      </a:accent5>
      <a:accent6>
        <a:srgbClr val="B523B4"/>
      </a:accent6>
      <a:hlink>
        <a:srgbClr val="FFDE26"/>
      </a:hlink>
      <a:folHlink>
        <a:srgbClr val="DEBE00"/>
      </a:folHlink>
    </a:clrScheme>
    <a:fontScheme name="Office, klassinen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2423</TotalTime>
  <Words>790</Words>
  <Application>Microsoft Office PowerPoint</Application>
  <PresentationFormat>Mukautettu</PresentationFormat>
  <Paragraphs>146</Paragraphs>
  <Slides>11</Slides>
  <Notes>1</Notes>
  <HiddenSlides>0</HiddenSlides>
  <MMClips>0</MMClips>
  <ScaleCrop>false</ScaleCrop>
  <HeadingPairs>
    <vt:vector size="4" baseType="variant">
      <vt:variant>
        <vt:lpstr>Teema</vt:lpstr>
      </vt:variant>
      <vt:variant>
        <vt:i4>3</vt:i4>
      </vt:variant>
      <vt:variant>
        <vt:lpstr>Dian otsikot</vt:lpstr>
      </vt:variant>
      <vt:variant>
        <vt:i4>11</vt:i4>
      </vt:variant>
    </vt:vector>
  </HeadingPairs>
  <TitlesOfParts>
    <vt:vector size="14" baseType="lpstr">
      <vt:lpstr>1_Office-teema</vt:lpstr>
      <vt:lpstr>Office-teema</vt:lpstr>
      <vt:lpstr>2_Office-teema</vt:lpstr>
      <vt:lpstr>  Lions – piiri 107 E piirifoorumi 2018 Lempäälä 29.9.2018</vt:lpstr>
      <vt:lpstr>Varainhankinta</vt:lpstr>
      <vt:lpstr>GAT-malli klubitasolla</vt:lpstr>
      <vt:lpstr>    Klubin palvelujohtajan GST tärkeimmät velvollisuudet</vt:lpstr>
      <vt:lpstr>Dia 5</vt:lpstr>
      <vt:lpstr>Palvelu</vt:lpstr>
      <vt:lpstr>Dia 7</vt:lpstr>
      <vt:lpstr>Dia 8</vt:lpstr>
      <vt:lpstr> LISÄTÄÄN ÄÄNTÄ JA NÄKYVYYTTÄ !</vt:lpstr>
      <vt:lpstr>Dia 10</vt:lpstr>
      <vt:lpstr>Dia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Varainhankinta ja palvelu</dc:title>
  <dc:creator>Hilve Reijonen</dc:creator>
  <cp:lastModifiedBy>Windows-käyttäjä</cp:lastModifiedBy>
  <cp:revision>109</cp:revision>
  <dcterms:created xsi:type="dcterms:W3CDTF">2018-09-04T10:26:23Z</dcterms:created>
  <dcterms:modified xsi:type="dcterms:W3CDTF">2018-10-15T21:38:39Z</dcterms:modified>
</cp:coreProperties>
</file>