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3"/>
  </p:handoutMasterIdLst>
  <p:sldIdLst>
    <p:sldId id="256" r:id="rId2"/>
    <p:sldId id="258" r:id="rId3"/>
    <p:sldId id="260" r:id="rId4"/>
    <p:sldId id="263" r:id="rId5"/>
    <p:sldId id="264" r:id="rId6"/>
    <p:sldId id="265" r:id="rId7"/>
    <p:sldId id="262" r:id="rId8"/>
    <p:sldId id="269" r:id="rId9"/>
    <p:sldId id="266" r:id="rId10"/>
    <p:sldId id="268" r:id="rId11"/>
    <p:sldId id="267" r:id="rId12"/>
  </p:sldIdLst>
  <p:sldSz cx="9144000" cy="6858000" type="screen4x3"/>
  <p:notesSz cx="6884988" cy="100187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CE32-68D3-4AB9-A110-CA8EB105A702}" type="datetimeFigureOut">
              <a:rPr lang="fi-FI"/>
              <a:pPr>
                <a:defRPr/>
              </a:pPr>
              <a:t>23.4.2019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3BA928-09FE-410B-8C2A-DAE434DD4C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63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F202-9F27-4A1C-AC46-E545C63015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D02F-195E-4D3D-8560-510FEA8043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011C-5ACF-4412-A403-7AAA8702CE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6C03-D7BB-45AF-9773-821A9B2449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72FF-DD47-4CCF-B5A2-B8B91F764B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3513-066A-4A47-8D1E-58276B699F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B2FB-E549-44E1-BCE2-E70B409EB7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9C49-00EF-4503-8A5A-78A6B3BBD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AE7A-C628-4989-9371-1B1684798D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065A-7267-438F-9656-23016B151C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7C79-A14C-47CA-B3BD-F6AD14F7FF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24688D9-937F-41FB-9458-8AD6921F3E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524000"/>
            <a:ext cx="7772400" cy="1470025"/>
          </a:xfrm>
        </p:spPr>
        <p:txBody>
          <a:bodyPr/>
          <a:lstStyle/>
          <a:p>
            <a:pPr eaLnBrk="1" hangingPunct="1"/>
            <a:r>
              <a:rPr lang="fi-FI" smtClean="0"/>
              <a:t>LC Hki / Malmittaret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895600"/>
            <a:ext cx="6400800" cy="1752600"/>
          </a:xfrm>
        </p:spPr>
        <p:txBody>
          <a:bodyPr/>
          <a:lstStyle/>
          <a:p>
            <a:pPr eaLnBrk="1" hangingPunct="1"/>
            <a:r>
              <a:rPr lang="fi-FI" i="1" dirty="0" smtClean="0">
                <a:solidFill>
                  <a:schemeClr val="bg1"/>
                </a:solidFill>
              </a:rPr>
              <a:t>TOIMINTASUUNNITELMA</a:t>
            </a:r>
          </a:p>
          <a:p>
            <a:pPr eaLnBrk="1" hangingPunct="1"/>
            <a:r>
              <a:rPr lang="fi-FI" i="1" dirty="0" smtClean="0">
                <a:solidFill>
                  <a:schemeClr val="bg1"/>
                </a:solidFill>
              </a:rPr>
              <a:t>Suunnitelma 2012-2013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4562475" y="3395663"/>
          <a:ext cx="1905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tikartta" r:id="rId3" imgW="19078" imgH="66596" progId="PBrush">
                  <p:embed/>
                </p:oleObj>
              </mc:Choice>
              <mc:Fallback>
                <p:oleObj name="Bittikartta" r:id="rId3" imgW="19078" imgH="66596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395663"/>
                        <a:ext cx="19050" cy="6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4562475" y="3395663"/>
          <a:ext cx="1905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tikartta" r:id="rId5" imgW="19078" imgH="66596" progId="PBrush">
                  <p:embed/>
                </p:oleObj>
              </mc:Choice>
              <mc:Fallback>
                <p:oleObj name="Bittikartta" r:id="rId5" imgW="19078" imgH="66596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395663"/>
                        <a:ext cx="19050" cy="6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3657600" y="4826000"/>
          <a:ext cx="1752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tikartta" r:id="rId6" imgW="1924319" imgH="1848108" progId="PBrush">
                  <p:embed/>
                </p:oleObj>
              </mc:Choice>
              <mc:Fallback>
                <p:oleObj name="Bittikartta" r:id="rId6" imgW="1924319" imgH="1848108" progId="PBrus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26000"/>
                        <a:ext cx="17526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Kevät toimintaa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8316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13.3.2013 Klubitreffit LC Vantaa Rajakylä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16.3.2013 Klubiviestinnän tehopäivä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18.4.2013 klo 17.00 Viestintäkoulutus ja kahvitarjoilun järjestäminen, Tekniikan museo, Vantaa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23.4.2013 klo 18.00. Veteraanipäivän konsertti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7.5.2013 Äitienpäivä aktiviteetti Päiväkumpu</a:t>
            </a:r>
            <a:endParaRPr lang="fi-FI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934200" y="55626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626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Kevät toimintaa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528796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15.5.2013 UIT:n näytös, avec ja kk-kokous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4.6.2013 Golf-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Lions Golf Tournament ´13, Hirsala</a:t>
            </a:r>
            <a:endParaRPr lang="fi-F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7.-9.6.2013 Heinola, Suomen Lions liiton vuosikokous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5.-6.7.2013 Meri-Teijossa Golfkisat Suomen mestaruus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14.8.2013 Kauden ensimmäinen kuukausikokous DC 3:ssa Malmin lentokentällä</a:t>
            </a:r>
            <a:endParaRPr lang="fi-FI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934200" y="55626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626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Malmittarien syksy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K</a:t>
            </a:r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okousajat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4.9. ja 12.9.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2.10. ja 10.10.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6.11. ja 14.11.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4.12. ja 12.12. kk-kokous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i-FI" dirty="0" smtClean="0"/>
              <a:t>	</a:t>
            </a:r>
            <a:r>
              <a:rPr lang="fi-FI" i="1" dirty="0" smtClean="0"/>
              <a:t>						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934200" y="5272088"/>
          <a:ext cx="1295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272088"/>
                        <a:ext cx="12954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Toimintaa!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52596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14.8.–17.8.12 Puistolan ala-asteen koululaisten tien ylityksen turvaaminen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4.9.2012 klo16 Iiris – talon tilaisuus, Maija 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Osallistuminen: Silmälasikeräys, Optikko Sjöblom. 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REHA: Näkökyvyn tukeminen –kampanja oppimiskeskus Helsingin Iiristaloon.</a:t>
            </a:r>
            <a:endParaRPr lang="fi-FI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543800" y="5562600"/>
          <a:ext cx="1295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62600"/>
                        <a:ext cx="12954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</a:rPr>
              <a:t>6.9.2012 klo 16 Osallistuminen Malmintorin Grafittineule-tapahtumaan 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26.9.2012 SuurPNAT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10.10.2012 Leo-klubille villasukkia  tammikuun leirille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9.11.2012 Nenäpäivä 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21.11.2012 Torttujen leipominen Malmikodissa. </a:t>
            </a:r>
            <a:endParaRPr lang="fi-FI" dirty="0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7543800" y="54102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102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25.11.2012 Lukukampanja 25 min. Malmikodissa  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28.11.2012 Alue PNAT, Mirja Weiste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3.12.2012 Lahja lapselle – paketointi. Malmin seurakunta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3.12.2012 Kummilapsen joululahja Sri Lanka</a:t>
            </a:r>
          </a:p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7315200" y="53340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Bitmap Image" r:id="rId3" imgW="1924319" imgH="1848108" progId="PBrush">
                  <p:embed/>
                </p:oleObj>
              </mc:Choice>
              <mc:Fallback>
                <p:oleObj name="Bitmap Image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3340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4.12.2012 Pihlajanmarja-lapsikuoron joulukonsertti Malmin kirkko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10.12.2012 Syystien vanhustentalo joululaulut. 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Adressit ja Joulukortit / Mirja W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 Arvat/ Elsa H.</a:t>
            </a:r>
            <a:endParaRPr lang="fi-F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7239000" y="52578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Malmittarien kevät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Kokousajat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8.1. ja 16.1.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5.2. ja 13.2.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5.3. ja 13.3.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2.4. ja 10.4. kk-kokous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hallitus 7.5. ja 15.5. kk-kokous</a:t>
            </a:r>
          </a:p>
          <a:p>
            <a:pPr eaLnBrk="1" hangingPunct="1"/>
            <a:endParaRPr lang="fi-FI" dirty="0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934200" y="5272088"/>
          <a:ext cx="1295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272088"/>
                        <a:ext cx="12954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Kevät toimintaa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8316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12.1.2013 Kunniakäynti sankarihaudoilla </a:t>
            </a:r>
            <a:r>
              <a:rPr lang="fi-FI" dirty="0" smtClean="0"/>
              <a:t>Hietaniemessä</a:t>
            </a:r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12.1.2013 Melvin Jones juhlalounas: Teija, Mirja ja Maija. 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16.1.2013 Heinolan keilakilpailu 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19.1.2013 klo 10–14 Malmin Rastit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6.2.2013 klo17.30 Derby Forum uusille leijonille, Kuukiventie 6, Laaja-</a:t>
            </a:r>
          </a:p>
          <a:p>
            <a:pPr>
              <a:buNone/>
            </a:pPr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salon opisto</a:t>
            </a:r>
          </a:p>
          <a:p>
            <a:pPr>
              <a:buNone/>
            </a:pPr>
            <a:endParaRPr lang="fi-F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fi-FI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934200" y="55626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626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Kevät toimintaa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98316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28.2. 2013klo 18 Klubitreffit Porvoo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1.3.2013 klo 12–15. Lions Liiton tiloihin tutustumistilaisuus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1.3.2013 LC/Suurmetsä Charter </a:t>
            </a:r>
            <a:r>
              <a:rPr lang="fi-FI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Night</a:t>
            </a:r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tilaisuus, Kämp Helsinki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9.3.2013 LC HKI Pohjoinen 60v, VPK Pukinmäki</a:t>
            </a:r>
          </a:p>
          <a:p>
            <a:r>
              <a:rPr lang="fi-F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12.3.2013 klo 18–20 Kukkien sidonta Lintumäen kukkakauppa, Malmi</a:t>
            </a:r>
          </a:p>
          <a:p>
            <a:endParaRPr lang="fi-FI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934200" y="5562600"/>
          <a:ext cx="1295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Bittikartta" r:id="rId3" imgW="1924319" imgH="1848108" progId="PBrush">
                  <p:embed/>
                </p:oleObj>
              </mc:Choice>
              <mc:Fallback>
                <p:oleObj name="Bittikartta" r:id="rId3" imgW="1924319" imgH="184810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62600"/>
                        <a:ext cx="12954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ohdepiste">
  <a:themeElements>
    <a:clrScheme name="Kohdepis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hdepi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hdepis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83</TotalTime>
  <Words>318</Words>
  <Application>Microsoft Office PowerPoint</Application>
  <PresentationFormat>Näytössä katseltava diaesitys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Kohdepiste</vt:lpstr>
      <vt:lpstr>Bittikartta</vt:lpstr>
      <vt:lpstr>Bitmap Image</vt:lpstr>
      <vt:lpstr>LC Hki / Malmittaret</vt:lpstr>
      <vt:lpstr>Malmittarien syksy</vt:lpstr>
      <vt:lpstr>Toimintaa!</vt:lpstr>
      <vt:lpstr>Toimintaa!</vt:lpstr>
      <vt:lpstr>Toimintaa!</vt:lpstr>
      <vt:lpstr>Toimintaa!</vt:lpstr>
      <vt:lpstr>Malmittarien kevät</vt:lpstr>
      <vt:lpstr>Kevät toimintaa</vt:lpstr>
      <vt:lpstr>Kevät toimintaa</vt:lpstr>
      <vt:lpstr>Kevät toimintaa</vt:lpstr>
      <vt:lpstr>Kevät toimintaa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Arja</dc:creator>
  <cp:lastModifiedBy>Arja Oksanen</cp:lastModifiedBy>
  <cp:revision>24</cp:revision>
  <cp:lastPrinted>2008-03-12T11:19:22Z</cp:lastPrinted>
  <dcterms:created xsi:type="dcterms:W3CDTF">1601-01-01T00:00:00Z</dcterms:created>
  <dcterms:modified xsi:type="dcterms:W3CDTF">2019-04-23T14:56:46Z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