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7"/>
  </p:notesMasterIdLst>
  <p:sldIdLst>
    <p:sldId id="276" r:id="rId9"/>
    <p:sldId id="272" r:id="rId10"/>
    <p:sldId id="278" r:id="rId11"/>
    <p:sldId id="279" r:id="rId12"/>
    <p:sldId id="280" r:id="rId13"/>
    <p:sldId id="281" r:id="rId14"/>
    <p:sldId id="282" r:id="rId15"/>
    <p:sldId id="271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84" d="100"/>
          <a:sy n="84" d="100"/>
        </p:scale>
        <p:origin x="581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26.1.2021_tijo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26.1.2021_tijo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26.1.2021_tijo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69" y="3188905"/>
            <a:ext cx="3910685" cy="550487"/>
          </a:xfrm>
        </p:spPr>
        <p:txBody>
          <a:bodyPr/>
          <a:lstStyle/>
          <a:p>
            <a:r>
              <a:rPr lang="fi-FI" dirty="0"/>
              <a:t>MD 107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Piirijaon muutos</a:t>
            </a:r>
          </a:p>
          <a:p>
            <a:r>
              <a:rPr lang="fi-FI" sz="3200" dirty="0"/>
              <a:t>päivitetty: </a:t>
            </a:r>
            <a:r>
              <a:rPr lang="fi-FI" dirty="0"/>
              <a:t>26.1.2021</a:t>
            </a: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ACC021-2289-4CAE-8FEC-8772152C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Piirijaon muutosprosessi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6E80781-2AFE-4A7F-9D83-4B565AE080AA}"/>
              </a:ext>
            </a:extLst>
          </p:cNvPr>
          <p:cNvSpPr/>
          <p:nvPr/>
        </p:nvSpPr>
        <p:spPr>
          <a:xfrm>
            <a:off x="123568" y="3001991"/>
            <a:ext cx="3994030" cy="3138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Vuosi 1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A9F4A1A-481D-41F2-BFD8-247273E5D184}"/>
              </a:ext>
            </a:extLst>
          </p:cNvPr>
          <p:cNvSpPr/>
          <p:nvPr/>
        </p:nvSpPr>
        <p:spPr>
          <a:xfrm>
            <a:off x="4127529" y="3001990"/>
            <a:ext cx="3994030" cy="3138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Vuosi 2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5A9E9F1-D2EF-4CD1-9BD4-31EBEFC72BD0}"/>
              </a:ext>
            </a:extLst>
          </p:cNvPr>
          <p:cNvSpPr/>
          <p:nvPr/>
        </p:nvSpPr>
        <p:spPr>
          <a:xfrm>
            <a:off x="8131490" y="3001989"/>
            <a:ext cx="3994030" cy="3138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Vuosi 3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FC3F53E5-2BAE-4196-AEB1-A4C5C041E526}"/>
              </a:ext>
            </a:extLst>
          </p:cNvPr>
          <p:cNvGrpSpPr/>
          <p:nvPr/>
        </p:nvGrpSpPr>
        <p:grpSpPr>
          <a:xfrm>
            <a:off x="0" y="3403608"/>
            <a:ext cx="550668" cy="628054"/>
            <a:chOff x="0" y="3429000"/>
            <a:chExt cx="550668" cy="628054"/>
          </a:xfrm>
        </p:grpSpPr>
        <p:cxnSp>
          <p:nvCxnSpPr>
            <p:cNvPr id="16" name="Suora nuoliyhdysviiva 15">
              <a:extLst>
                <a:ext uri="{FF2B5EF4-FFF2-40B4-BE49-F238E27FC236}">
                  <a16:creationId xmlns:a16="http://schemas.microsoft.com/office/drawing/2014/main" id="{B0F1A438-D453-410C-B7D8-8CB1FF7EE8DF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74D2A5D2-351B-4070-840D-6097458AD3DD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1.7.20</a:t>
              </a:r>
              <a:endParaRPr lang="fi-FI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C37F126-36D4-4BEA-A2B2-563CCA9D7DD5}"/>
              </a:ext>
            </a:extLst>
          </p:cNvPr>
          <p:cNvGrpSpPr/>
          <p:nvPr/>
        </p:nvGrpSpPr>
        <p:grpSpPr>
          <a:xfrm>
            <a:off x="3994728" y="3403608"/>
            <a:ext cx="550668" cy="628054"/>
            <a:chOff x="0" y="3429000"/>
            <a:chExt cx="550668" cy="628054"/>
          </a:xfrm>
        </p:grpSpPr>
        <p:cxnSp>
          <p:nvCxnSpPr>
            <p:cNvPr id="20" name="Suora nuoliyhdysviiva 19">
              <a:extLst>
                <a:ext uri="{FF2B5EF4-FFF2-40B4-BE49-F238E27FC236}">
                  <a16:creationId xmlns:a16="http://schemas.microsoft.com/office/drawing/2014/main" id="{AC5FEE0A-9144-4219-9516-20DA61D97C18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3F9FC309-DE0F-4EB9-9621-B4F4E8550C96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1.7.21</a:t>
              </a:r>
              <a:endParaRPr lang="fi-FI" dirty="0"/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C907E59-440E-4DA9-ACB6-89E5E517BE20}"/>
              </a:ext>
            </a:extLst>
          </p:cNvPr>
          <p:cNvGrpSpPr/>
          <p:nvPr/>
        </p:nvGrpSpPr>
        <p:grpSpPr>
          <a:xfrm>
            <a:off x="8007928" y="3403608"/>
            <a:ext cx="550668" cy="628054"/>
            <a:chOff x="0" y="3429000"/>
            <a:chExt cx="550668" cy="628054"/>
          </a:xfrm>
        </p:grpSpPr>
        <p:cxnSp>
          <p:nvCxnSpPr>
            <p:cNvPr id="23" name="Suora nuoliyhdysviiva 22">
              <a:extLst>
                <a:ext uri="{FF2B5EF4-FFF2-40B4-BE49-F238E27FC236}">
                  <a16:creationId xmlns:a16="http://schemas.microsoft.com/office/drawing/2014/main" id="{2587DD5B-8108-4834-AED4-868393975E29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A51171EA-D537-49C9-909F-8A3FF2BBC2F1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1.7.22</a:t>
              </a:r>
              <a:endParaRPr lang="fi-FI" dirty="0"/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8C639A6B-F5D6-41DB-9975-9C41D83ECEDF}"/>
              </a:ext>
            </a:extLst>
          </p:cNvPr>
          <p:cNvGrpSpPr/>
          <p:nvPr/>
        </p:nvGrpSpPr>
        <p:grpSpPr>
          <a:xfrm>
            <a:off x="3300045" y="3403608"/>
            <a:ext cx="578865" cy="630421"/>
            <a:chOff x="-115818" y="3429000"/>
            <a:chExt cx="578865" cy="630421"/>
          </a:xfrm>
        </p:grpSpPr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37B06391-7616-45A4-AAC2-ED11E7CF492A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0ABF5306-9FEA-49FD-8FE2-3F2110A3B108}"/>
                </a:ext>
              </a:extLst>
            </p:cNvPr>
            <p:cNvSpPr txBox="1"/>
            <p:nvPr/>
          </p:nvSpPr>
          <p:spPr>
            <a:xfrm>
              <a:off x="-115818" y="3828589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12.6.21</a:t>
              </a:r>
              <a:endParaRPr lang="fi-FI" dirty="0"/>
            </a:p>
          </p:txBody>
        </p: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565E2C9B-16BD-4363-84E9-1D6B740F0661}"/>
              </a:ext>
            </a:extLst>
          </p:cNvPr>
          <p:cNvGrpSpPr/>
          <p:nvPr/>
        </p:nvGrpSpPr>
        <p:grpSpPr>
          <a:xfrm>
            <a:off x="5699418" y="2098203"/>
            <a:ext cx="1001351" cy="838311"/>
            <a:chOff x="3242057" y="2089790"/>
            <a:chExt cx="1001351" cy="838311"/>
          </a:xfrm>
        </p:grpSpPr>
        <p:cxnSp>
          <p:nvCxnSpPr>
            <p:cNvPr id="29" name="Suora nuoliyhdysviiva 28">
              <a:extLst>
                <a:ext uri="{FF2B5EF4-FFF2-40B4-BE49-F238E27FC236}">
                  <a16:creationId xmlns:a16="http://schemas.microsoft.com/office/drawing/2014/main" id="{4B48722B-9B5B-4B96-83D1-A8A2002AE7AB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4CAEE9C0-FD20-4D63-8006-536678674C06}"/>
                </a:ext>
              </a:extLst>
            </p:cNvPr>
            <p:cNvSpPr txBox="1"/>
            <p:nvPr/>
          </p:nvSpPr>
          <p:spPr>
            <a:xfrm>
              <a:off x="3242057" y="2089790"/>
              <a:ext cx="1001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Piirien vuosikokoukset</a:t>
              </a:r>
            </a:p>
          </p:txBody>
        </p: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4F78A23C-CC52-4C0C-BB7A-0A5810D1FBFF}"/>
              </a:ext>
            </a:extLst>
          </p:cNvPr>
          <p:cNvGrpSpPr/>
          <p:nvPr/>
        </p:nvGrpSpPr>
        <p:grpSpPr>
          <a:xfrm>
            <a:off x="2438095" y="3403608"/>
            <a:ext cx="622564" cy="628054"/>
            <a:chOff x="0" y="3429000"/>
            <a:chExt cx="550668" cy="628054"/>
          </a:xfrm>
        </p:grpSpPr>
        <p:cxnSp>
          <p:nvCxnSpPr>
            <p:cNvPr id="33" name="Suora nuoliyhdysviiva 32">
              <a:extLst>
                <a:ext uri="{FF2B5EF4-FFF2-40B4-BE49-F238E27FC236}">
                  <a16:creationId xmlns:a16="http://schemas.microsoft.com/office/drawing/2014/main" id="{EE346DBC-488C-4833-9539-36080FACA1F8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4FB25EB2-D631-4407-9F80-9F7BA1206AFB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n.4.21</a:t>
              </a:r>
              <a:endParaRPr lang="fi-FI" dirty="0"/>
            </a:p>
          </p:txBody>
        </p:sp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723D7B64-73B4-494A-A768-2BBA05D4ED76}"/>
              </a:ext>
            </a:extLst>
          </p:cNvPr>
          <p:cNvGrpSpPr/>
          <p:nvPr/>
        </p:nvGrpSpPr>
        <p:grpSpPr>
          <a:xfrm>
            <a:off x="3246679" y="2098203"/>
            <a:ext cx="875540" cy="838311"/>
            <a:chOff x="3242058" y="2089790"/>
            <a:chExt cx="875540" cy="838311"/>
          </a:xfrm>
        </p:grpSpPr>
        <p:cxnSp>
          <p:nvCxnSpPr>
            <p:cNvPr id="37" name="Suora nuoliyhdysviiva 36">
              <a:extLst>
                <a:ext uri="{FF2B5EF4-FFF2-40B4-BE49-F238E27FC236}">
                  <a16:creationId xmlns:a16="http://schemas.microsoft.com/office/drawing/2014/main" id="{3DEF92EE-3ABF-4627-9780-917D5094D310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636E4E4B-0043-43A6-AC56-CC7BD1D94EAB}"/>
                </a:ext>
              </a:extLst>
            </p:cNvPr>
            <p:cNvSpPr txBox="1"/>
            <p:nvPr/>
          </p:nvSpPr>
          <p:spPr>
            <a:xfrm>
              <a:off x="3242058" y="2089790"/>
              <a:ext cx="87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Liiton vuosikokous</a:t>
              </a:r>
            </a:p>
          </p:txBody>
        </p:sp>
      </p:grpSp>
      <p:sp>
        <p:nvSpPr>
          <p:cNvPr id="40" name="Oikea aaltosulje 39">
            <a:extLst>
              <a:ext uri="{FF2B5EF4-FFF2-40B4-BE49-F238E27FC236}">
                <a16:creationId xmlns:a16="http://schemas.microsoft.com/office/drawing/2014/main" id="{F09A646B-DB60-460D-9606-2BDB771A799C}"/>
              </a:ext>
            </a:extLst>
          </p:cNvPr>
          <p:cNvSpPr/>
          <p:nvPr/>
        </p:nvSpPr>
        <p:spPr>
          <a:xfrm rot="16200000">
            <a:off x="2671804" y="1148137"/>
            <a:ext cx="176710" cy="1558529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E3B2EBAA-1959-4696-8791-9006089F67A7}"/>
              </a:ext>
            </a:extLst>
          </p:cNvPr>
          <p:cNvSpPr txBox="1"/>
          <p:nvPr/>
        </p:nvSpPr>
        <p:spPr>
          <a:xfrm>
            <a:off x="2552151" y="1568603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60 pv</a:t>
            </a:r>
          </a:p>
        </p:txBody>
      </p: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87FB1195-1DAA-40B9-BE5B-349B7DCE783F}"/>
              </a:ext>
            </a:extLst>
          </p:cNvPr>
          <p:cNvGrpSpPr/>
          <p:nvPr/>
        </p:nvGrpSpPr>
        <p:grpSpPr>
          <a:xfrm>
            <a:off x="1529083" y="2098303"/>
            <a:ext cx="875540" cy="838211"/>
            <a:chOff x="3099148" y="2089890"/>
            <a:chExt cx="875540" cy="838211"/>
          </a:xfrm>
        </p:grpSpPr>
        <p:cxnSp>
          <p:nvCxnSpPr>
            <p:cNvPr id="43" name="Suora nuoliyhdysviiva 42">
              <a:extLst>
                <a:ext uri="{FF2B5EF4-FFF2-40B4-BE49-F238E27FC236}">
                  <a16:creationId xmlns:a16="http://schemas.microsoft.com/office/drawing/2014/main" id="{A58E0CE9-1498-4044-B67A-70C283A7115D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8ECDA130-71DE-4860-AD1B-E52525D0532F}"/>
                </a:ext>
              </a:extLst>
            </p:cNvPr>
            <p:cNvSpPr txBox="1"/>
            <p:nvPr/>
          </p:nvSpPr>
          <p:spPr>
            <a:xfrm>
              <a:off x="3099148" y="2089890"/>
              <a:ext cx="87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Suunnitelma</a:t>
              </a:r>
            </a:p>
            <a:p>
              <a:r>
                <a:rPr lang="fi-FI" sz="900" dirty="0"/>
                <a:t>valmis</a:t>
              </a: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16B09533-BB8A-427E-A45C-50611EAA0D16}"/>
              </a:ext>
            </a:extLst>
          </p:cNvPr>
          <p:cNvGrpSpPr/>
          <p:nvPr/>
        </p:nvGrpSpPr>
        <p:grpSpPr>
          <a:xfrm>
            <a:off x="1764151" y="3403608"/>
            <a:ext cx="645748" cy="628054"/>
            <a:chOff x="-95079" y="3429000"/>
            <a:chExt cx="645748" cy="628054"/>
          </a:xfrm>
        </p:grpSpPr>
        <p:cxnSp>
          <p:nvCxnSpPr>
            <p:cNvPr id="46" name="Suora nuoliyhdysviiva 45">
              <a:extLst>
                <a:ext uri="{FF2B5EF4-FFF2-40B4-BE49-F238E27FC236}">
                  <a16:creationId xmlns:a16="http://schemas.microsoft.com/office/drawing/2014/main" id="{EBC7288C-A09A-4143-946C-50E6ACCAB6C0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123F113D-295A-4E9A-A878-46179B075919}"/>
                </a:ext>
              </a:extLst>
            </p:cNvPr>
            <p:cNvSpPr txBox="1"/>
            <p:nvPr/>
          </p:nvSpPr>
          <p:spPr>
            <a:xfrm>
              <a:off x="-95079" y="3826222"/>
              <a:ext cx="6457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14.3.21</a:t>
              </a:r>
              <a:endParaRPr lang="fi-FI" dirty="0"/>
            </a:p>
          </p:txBody>
        </p:sp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CFA7EF58-EE26-4ACB-95A7-0E7329623F97}"/>
              </a:ext>
            </a:extLst>
          </p:cNvPr>
          <p:cNvGrpSpPr/>
          <p:nvPr/>
        </p:nvGrpSpPr>
        <p:grpSpPr>
          <a:xfrm>
            <a:off x="538404" y="3403608"/>
            <a:ext cx="588431" cy="628054"/>
            <a:chOff x="-1" y="3429000"/>
            <a:chExt cx="588431" cy="628054"/>
          </a:xfrm>
        </p:grpSpPr>
        <p:cxnSp>
          <p:nvCxnSpPr>
            <p:cNvPr id="49" name="Suora nuoliyhdysviiva 48">
              <a:extLst>
                <a:ext uri="{FF2B5EF4-FFF2-40B4-BE49-F238E27FC236}">
                  <a16:creationId xmlns:a16="http://schemas.microsoft.com/office/drawing/2014/main" id="{4A524E41-6E5F-46CC-AD16-C90F6185B8A7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kstiruutu 49">
              <a:extLst>
                <a:ext uri="{FF2B5EF4-FFF2-40B4-BE49-F238E27FC236}">
                  <a16:creationId xmlns:a16="http://schemas.microsoft.com/office/drawing/2014/main" id="{F10DFD99-0E54-4270-A8C1-C9F8B5E156F4}"/>
                </a:ext>
              </a:extLst>
            </p:cNvPr>
            <p:cNvSpPr txBox="1"/>
            <p:nvPr/>
          </p:nvSpPr>
          <p:spPr>
            <a:xfrm>
              <a:off x="-1" y="3826222"/>
              <a:ext cx="5884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1.11.20</a:t>
              </a:r>
              <a:endParaRPr lang="fi-FI" dirty="0"/>
            </a:p>
          </p:txBody>
        </p:sp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C4A6F9F4-5C8D-450F-A292-854B16A21595}"/>
              </a:ext>
            </a:extLst>
          </p:cNvPr>
          <p:cNvGrpSpPr/>
          <p:nvPr/>
        </p:nvGrpSpPr>
        <p:grpSpPr>
          <a:xfrm>
            <a:off x="231379" y="2098303"/>
            <a:ext cx="875540" cy="838211"/>
            <a:chOff x="3099148" y="2089890"/>
            <a:chExt cx="875540" cy="838211"/>
          </a:xfrm>
        </p:grpSpPr>
        <p:cxnSp>
          <p:nvCxnSpPr>
            <p:cNvPr id="52" name="Suora nuoliyhdysviiva 51">
              <a:extLst>
                <a:ext uri="{FF2B5EF4-FFF2-40B4-BE49-F238E27FC236}">
                  <a16:creationId xmlns:a16="http://schemas.microsoft.com/office/drawing/2014/main" id="{A60F697D-5896-49B7-9F61-CEB1C36F1FC1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kstiruutu 52">
              <a:extLst>
                <a:ext uri="{FF2B5EF4-FFF2-40B4-BE49-F238E27FC236}">
                  <a16:creationId xmlns:a16="http://schemas.microsoft.com/office/drawing/2014/main" id="{BD5284BB-699F-4808-9E39-670046B30067}"/>
                </a:ext>
              </a:extLst>
            </p:cNvPr>
            <p:cNvSpPr txBox="1"/>
            <p:nvPr/>
          </p:nvSpPr>
          <p:spPr>
            <a:xfrm>
              <a:off x="3099148" y="2089890"/>
              <a:ext cx="87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Suunnittelun</a:t>
              </a:r>
            </a:p>
            <a:p>
              <a:r>
                <a:rPr lang="fi-FI" sz="900" dirty="0"/>
                <a:t>käynnistys</a:t>
              </a:r>
            </a:p>
          </p:txBody>
        </p:sp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04252026-B2E5-4CEB-940D-E08392250015}"/>
              </a:ext>
            </a:extLst>
          </p:cNvPr>
          <p:cNvGrpSpPr/>
          <p:nvPr/>
        </p:nvGrpSpPr>
        <p:grpSpPr>
          <a:xfrm rot="10800000">
            <a:off x="2027050" y="4100561"/>
            <a:ext cx="727056" cy="686353"/>
            <a:chOff x="3357085" y="1391553"/>
            <a:chExt cx="783190" cy="619581"/>
          </a:xfrm>
        </p:grpSpPr>
        <p:sp>
          <p:nvSpPr>
            <p:cNvPr id="54" name="Puhekupla: Soikea 53">
              <a:extLst>
                <a:ext uri="{FF2B5EF4-FFF2-40B4-BE49-F238E27FC236}">
                  <a16:creationId xmlns:a16="http://schemas.microsoft.com/office/drawing/2014/main" id="{2DBDE3B9-8C32-4D17-AD82-FB4A21DD124D}"/>
                </a:ext>
              </a:extLst>
            </p:cNvPr>
            <p:cNvSpPr/>
            <p:nvPr/>
          </p:nvSpPr>
          <p:spPr>
            <a:xfrm>
              <a:off x="3357085" y="1391553"/>
              <a:ext cx="783190" cy="619581"/>
            </a:xfrm>
            <a:prstGeom prst="wedgeEllipseCallou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Tekstiruutu 54">
              <a:extLst>
                <a:ext uri="{FF2B5EF4-FFF2-40B4-BE49-F238E27FC236}">
                  <a16:creationId xmlns:a16="http://schemas.microsoft.com/office/drawing/2014/main" id="{08CA5463-24D5-42F7-957A-15DD09991AF5}"/>
                </a:ext>
              </a:extLst>
            </p:cNvPr>
            <p:cNvSpPr txBox="1"/>
            <p:nvPr/>
          </p:nvSpPr>
          <p:spPr>
            <a:xfrm rot="10800000">
              <a:off x="3389428" y="1497284"/>
              <a:ext cx="682418" cy="458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Valitaan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piirien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toimijat  </a:t>
              </a:r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FD18BD73-2C80-4755-8F80-94A9DFE4110F}"/>
              </a:ext>
            </a:extLst>
          </p:cNvPr>
          <p:cNvGrpSpPr/>
          <p:nvPr/>
        </p:nvGrpSpPr>
        <p:grpSpPr>
          <a:xfrm>
            <a:off x="4992722" y="3403608"/>
            <a:ext cx="588430" cy="628054"/>
            <a:chOff x="0" y="3429000"/>
            <a:chExt cx="588430" cy="628054"/>
          </a:xfrm>
        </p:grpSpPr>
        <p:cxnSp>
          <p:nvCxnSpPr>
            <p:cNvPr id="58" name="Suora nuoliyhdysviiva 57">
              <a:extLst>
                <a:ext uri="{FF2B5EF4-FFF2-40B4-BE49-F238E27FC236}">
                  <a16:creationId xmlns:a16="http://schemas.microsoft.com/office/drawing/2014/main" id="{56BA4292-553A-4C46-8B09-C9A379089530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A7603351-AB30-44E7-BDE7-56933C9D06F5}"/>
                </a:ext>
              </a:extLst>
            </p:cNvPr>
            <p:cNvSpPr txBox="1"/>
            <p:nvPr/>
          </p:nvSpPr>
          <p:spPr>
            <a:xfrm>
              <a:off x="0" y="3826222"/>
              <a:ext cx="5884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1.10.21</a:t>
              </a:r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38EAB65-798B-4820-B869-924005DDF130}"/>
              </a:ext>
            </a:extLst>
          </p:cNvPr>
          <p:cNvGrpSpPr/>
          <p:nvPr/>
        </p:nvGrpSpPr>
        <p:grpSpPr>
          <a:xfrm>
            <a:off x="4958484" y="2042575"/>
            <a:ext cx="875540" cy="893939"/>
            <a:chOff x="3277861" y="2034162"/>
            <a:chExt cx="875540" cy="893939"/>
          </a:xfrm>
        </p:grpSpPr>
        <p:cxnSp>
          <p:nvCxnSpPr>
            <p:cNvPr id="61" name="Suora nuoliyhdysviiva 60">
              <a:extLst>
                <a:ext uri="{FF2B5EF4-FFF2-40B4-BE49-F238E27FC236}">
                  <a16:creationId xmlns:a16="http://schemas.microsoft.com/office/drawing/2014/main" id="{35EA17E5-029C-4A64-ABD9-7C5321F6C3C1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1A776816-ACB8-4A93-9640-700CEEA14636}"/>
                </a:ext>
              </a:extLst>
            </p:cNvPr>
            <p:cNvSpPr txBox="1"/>
            <p:nvPr/>
          </p:nvSpPr>
          <p:spPr>
            <a:xfrm>
              <a:off x="3277861" y="2034162"/>
              <a:ext cx="87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b="1" dirty="0"/>
                <a:t>LCI</a:t>
              </a:r>
            </a:p>
            <a:p>
              <a:r>
                <a:rPr lang="fi-FI" sz="900" b="1" dirty="0"/>
                <a:t>hallitus</a:t>
              </a:r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7704E1B6-CDE6-4768-8917-0AF57A9AB859}"/>
              </a:ext>
            </a:extLst>
          </p:cNvPr>
          <p:cNvGrpSpPr/>
          <p:nvPr/>
        </p:nvGrpSpPr>
        <p:grpSpPr>
          <a:xfrm rot="10800000">
            <a:off x="4579722" y="4090983"/>
            <a:ext cx="853153" cy="536172"/>
            <a:chOff x="3331341" y="1391553"/>
            <a:chExt cx="808934" cy="619581"/>
          </a:xfrm>
        </p:grpSpPr>
        <p:sp>
          <p:nvSpPr>
            <p:cNvPr id="64" name="Puhekupla: Soikea 63">
              <a:extLst>
                <a:ext uri="{FF2B5EF4-FFF2-40B4-BE49-F238E27FC236}">
                  <a16:creationId xmlns:a16="http://schemas.microsoft.com/office/drawing/2014/main" id="{05E215AB-5572-44BC-A420-783C313600AC}"/>
                </a:ext>
              </a:extLst>
            </p:cNvPr>
            <p:cNvSpPr/>
            <p:nvPr/>
          </p:nvSpPr>
          <p:spPr>
            <a:xfrm>
              <a:off x="3357085" y="1391553"/>
              <a:ext cx="783190" cy="619581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E551CEA6-A789-4115-AE01-E2011483FEAA}"/>
                </a:ext>
              </a:extLst>
            </p:cNvPr>
            <p:cNvSpPr txBox="1"/>
            <p:nvPr/>
          </p:nvSpPr>
          <p:spPr>
            <a:xfrm rot="10800000">
              <a:off x="3331341" y="1528923"/>
              <a:ext cx="740504" cy="426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Hyväksyy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muutokset  </a:t>
              </a:r>
            </a:p>
          </p:txBody>
        </p: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69B8ED9B-E3D4-4F3A-8F98-E92093C71AA3}"/>
              </a:ext>
            </a:extLst>
          </p:cNvPr>
          <p:cNvGrpSpPr/>
          <p:nvPr/>
        </p:nvGrpSpPr>
        <p:grpSpPr>
          <a:xfrm>
            <a:off x="2407177" y="2098203"/>
            <a:ext cx="1001351" cy="838311"/>
            <a:chOff x="3242057" y="2089790"/>
            <a:chExt cx="1001351" cy="838311"/>
          </a:xfrm>
        </p:grpSpPr>
        <p:cxnSp>
          <p:nvCxnSpPr>
            <p:cNvPr id="70" name="Suora nuoliyhdysviiva 69">
              <a:extLst>
                <a:ext uri="{FF2B5EF4-FFF2-40B4-BE49-F238E27FC236}">
                  <a16:creationId xmlns:a16="http://schemas.microsoft.com/office/drawing/2014/main" id="{86FDABED-41DC-4DC7-9044-FD167B3ACD78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2E194C81-688B-49FA-9728-6927F7D1C634}"/>
                </a:ext>
              </a:extLst>
            </p:cNvPr>
            <p:cNvSpPr txBox="1"/>
            <p:nvPr/>
          </p:nvSpPr>
          <p:spPr>
            <a:xfrm>
              <a:off x="3242057" y="2089790"/>
              <a:ext cx="1001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Piirien vuosikokoukset</a:t>
              </a:r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5F5A7D02-C5BF-42EF-8662-CF95C1252E82}"/>
              </a:ext>
            </a:extLst>
          </p:cNvPr>
          <p:cNvGrpSpPr/>
          <p:nvPr/>
        </p:nvGrpSpPr>
        <p:grpSpPr>
          <a:xfrm>
            <a:off x="5842223" y="3403608"/>
            <a:ext cx="622564" cy="628054"/>
            <a:chOff x="0" y="3429000"/>
            <a:chExt cx="550668" cy="628054"/>
          </a:xfrm>
        </p:grpSpPr>
        <p:cxnSp>
          <p:nvCxnSpPr>
            <p:cNvPr id="73" name="Suora nuoliyhdysviiva 72">
              <a:extLst>
                <a:ext uri="{FF2B5EF4-FFF2-40B4-BE49-F238E27FC236}">
                  <a16:creationId xmlns:a16="http://schemas.microsoft.com/office/drawing/2014/main" id="{F9D641FE-94E0-4F6E-A136-9FEF982FE25C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E7181EC3-9C01-4D62-A0AA-69CDEBD9EDD5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n.4.22</a:t>
              </a:r>
              <a:endParaRPr lang="fi-FI" dirty="0"/>
            </a:p>
          </p:txBody>
        </p:sp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B2349B91-A9F7-4F0B-9974-A74B4CE7C2CD}"/>
              </a:ext>
            </a:extLst>
          </p:cNvPr>
          <p:cNvGrpSpPr/>
          <p:nvPr/>
        </p:nvGrpSpPr>
        <p:grpSpPr>
          <a:xfrm rot="10800000">
            <a:off x="5266388" y="4190502"/>
            <a:ext cx="1264963" cy="1031412"/>
            <a:chOff x="3409781" y="1548861"/>
            <a:chExt cx="730494" cy="462273"/>
          </a:xfrm>
        </p:grpSpPr>
        <p:sp>
          <p:nvSpPr>
            <p:cNvPr id="76" name="Puhekupla: Soikea 75">
              <a:extLst>
                <a:ext uri="{FF2B5EF4-FFF2-40B4-BE49-F238E27FC236}">
                  <a16:creationId xmlns:a16="http://schemas.microsoft.com/office/drawing/2014/main" id="{D130BE50-138F-4095-A624-159AEFC00DE5}"/>
                </a:ext>
              </a:extLst>
            </p:cNvPr>
            <p:cNvSpPr/>
            <p:nvPr/>
          </p:nvSpPr>
          <p:spPr>
            <a:xfrm>
              <a:off x="3434549" y="1548861"/>
              <a:ext cx="705726" cy="462273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Tekstiruutu 76">
              <a:extLst>
                <a:ext uri="{FF2B5EF4-FFF2-40B4-BE49-F238E27FC236}">
                  <a16:creationId xmlns:a16="http://schemas.microsoft.com/office/drawing/2014/main" id="{E5C7D50A-9059-4FE6-B4D6-D467C08E7D5A}"/>
                </a:ext>
              </a:extLst>
            </p:cNvPr>
            <p:cNvSpPr txBox="1"/>
            <p:nvPr/>
          </p:nvSpPr>
          <p:spPr>
            <a:xfrm rot="10800000">
              <a:off x="3409781" y="1666029"/>
              <a:ext cx="662065" cy="289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Valitaan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Piirin DG ja 1 VDG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Päätetään piirin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lakkauttamisesta</a:t>
              </a:r>
            </a:p>
          </p:txBody>
        </p:sp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326E3327-5401-4EC9-873A-E49EEDFB579E}"/>
              </a:ext>
            </a:extLst>
          </p:cNvPr>
          <p:cNvGrpSpPr/>
          <p:nvPr/>
        </p:nvGrpSpPr>
        <p:grpSpPr>
          <a:xfrm>
            <a:off x="6910408" y="2098203"/>
            <a:ext cx="875540" cy="838311"/>
            <a:chOff x="3242058" y="2089790"/>
            <a:chExt cx="875540" cy="838311"/>
          </a:xfrm>
        </p:grpSpPr>
        <p:cxnSp>
          <p:nvCxnSpPr>
            <p:cNvPr id="79" name="Suora nuoliyhdysviiva 78">
              <a:extLst>
                <a:ext uri="{FF2B5EF4-FFF2-40B4-BE49-F238E27FC236}">
                  <a16:creationId xmlns:a16="http://schemas.microsoft.com/office/drawing/2014/main" id="{96EFA88A-BFFB-4695-B91A-21C40DAD5555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9BDD02AD-E619-413F-B852-679A429B16E1}"/>
                </a:ext>
              </a:extLst>
            </p:cNvPr>
            <p:cNvSpPr txBox="1"/>
            <p:nvPr/>
          </p:nvSpPr>
          <p:spPr>
            <a:xfrm>
              <a:off x="3242058" y="2089790"/>
              <a:ext cx="87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Liiton vuosikokous</a:t>
              </a:r>
            </a:p>
          </p:txBody>
        </p:sp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CE7F6002-761D-4ABA-B562-40696AFA5404}"/>
              </a:ext>
            </a:extLst>
          </p:cNvPr>
          <p:cNvGrpSpPr/>
          <p:nvPr/>
        </p:nvGrpSpPr>
        <p:grpSpPr>
          <a:xfrm>
            <a:off x="7078497" y="3403608"/>
            <a:ext cx="578865" cy="628054"/>
            <a:chOff x="-1" y="3429000"/>
            <a:chExt cx="578865" cy="628054"/>
          </a:xfrm>
        </p:grpSpPr>
        <p:cxnSp>
          <p:nvCxnSpPr>
            <p:cNvPr id="82" name="Suora nuoliyhdysviiva 81">
              <a:extLst>
                <a:ext uri="{FF2B5EF4-FFF2-40B4-BE49-F238E27FC236}">
                  <a16:creationId xmlns:a16="http://schemas.microsoft.com/office/drawing/2014/main" id="{87844166-D51D-442E-9694-58FDDF608581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kstiruutu 82">
              <a:extLst>
                <a:ext uri="{FF2B5EF4-FFF2-40B4-BE49-F238E27FC236}">
                  <a16:creationId xmlns:a16="http://schemas.microsoft.com/office/drawing/2014/main" id="{929EB3D3-4374-4F4E-9E66-6A1F337A6AA8}"/>
                </a:ext>
              </a:extLst>
            </p:cNvPr>
            <p:cNvSpPr txBox="1"/>
            <p:nvPr/>
          </p:nvSpPr>
          <p:spPr>
            <a:xfrm>
              <a:off x="-1" y="3826222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11.6.22</a:t>
              </a:r>
              <a:endParaRPr lang="fi-FI" dirty="0"/>
            </a:p>
          </p:txBody>
        </p:sp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C7F694EE-0255-4BD9-BE9C-B9C3456D1201}"/>
              </a:ext>
            </a:extLst>
          </p:cNvPr>
          <p:cNvGrpSpPr/>
          <p:nvPr/>
        </p:nvGrpSpPr>
        <p:grpSpPr>
          <a:xfrm>
            <a:off x="4224983" y="1969577"/>
            <a:ext cx="875540" cy="966937"/>
            <a:chOff x="3248919" y="1961164"/>
            <a:chExt cx="875540" cy="966937"/>
          </a:xfrm>
        </p:grpSpPr>
        <p:cxnSp>
          <p:nvCxnSpPr>
            <p:cNvPr id="85" name="Suora nuoliyhdysviiva 84">
              <a:extLst>
                <a:ext uri="{FF2B5EF4-FFF2-40B4-BE49-F238E27FC236}">
                  <a16:creationId xmlns:a16="http://schemas.microsoft.com/office/drawing/2014/main" id="{8B9B1BEB-5613-46C7-BBCF-4219996221EF}"/>
                </a:ext>
              </a:extLst>
            </p:cNvPr>
            <p:cNvCxnSpPr>
              <a:cxnSpLocks/>
            </p:cNvCxnSpPr>
            <p:nvPr/>
          </p:nvCxnSpPr>
          <p:spPr>
            <a:xfrm>
              <a:off x="3548667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kstiruutu 85">
              <a:extLst>
                <a:ext uri="{FF2B5EF4-FFF2-40B4-BE49-F238E27FC236}">
                  <a16:creationId xmlns:a16="http://schemas.microsoft.com/office/drawing/2014/main" id="{CC0FF97A-AFCF-4566-8EAF-75A01406F739}"/>
                </a:ext>
              </a:extLst>
            </p:cNvPr>
            <p:cNvSpPr txBox="1"/>
            <p:nvPr/>
          </p:nvSpPr>
          <p:spPr>
            <a:xfrm>
              <a:off x="3248919" y="1961164"/>
              <a:ext cx="8755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b="1" dirty="0"/>
                <a:t>LCI</a:t>
              </a:r>
            </a:p>
            <a:p>
              <a:r>
                <a:rPr lang="fi-FI" sz="900" b="1" dirty="0"/>
                <a:t>Vuosi-</a:t>
              </a:r>
            </a:p>
            <a:p>
              <a:r>
                <a:rPr lang="fi-FI" sz="900" b="1" dirty="0"/>
                <a:t>kokous</a:t>
              </a:r>
            </a:p>
          </p:txBody>
        </p:sp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5F7390FF-CE43-4E4D-B2E1-163691D23547}"/>
              </a:ext>
            </a:extLst>
          </p:cNvPr>
          <p:cNvGrpSpPr/>
          <p:nvPr/>
        </p:nvGrpSpPr>
        <p:grpSpPr>
          <a:xfrm>
            <a:off x="4405736" y="3403608"/>
            <a:ext cx="622564" cy="628054"/>
            <a:chOff x="0" y="3429000"/>
            <a:chExt cx="622564" cy="628054"/>
          </a:xfrm>
        </p:grpSpPr>
        <p:cxnSp>
          <p:nvCxnSpPr>
            <p:cNvPr id="88" name="Suora nuoliyhdysviiva 87">
              <a:extLst>
                <a:ext uri="{FF2B5EF4-FFF2-40B4-BE49-F238E27FC236}">
                  <a16:creationId xmlns:a16="http://schemas.microsoft.com/office/drawing/2014/main" id="{91D4E84A-6541-43CB-ADA0-61D664F8E12E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kstiruutu 88">
              <a:extLst>
                <a:ext uri="{FF2B5EF4-FFF2-40B4-BE49-F238E27FC236}">
                  <a16:creationId xmlns:a16="http://schemas.microsoft.com/office/drawing/2014/main" id="{FC0F566C-FC4A-428C-83C6-BA69223AA37B}"/>
                </a:ext>
              </a:extLst>
            </p:cNvPr>
            <p:cNvSpPr txBox="1"/>
            <p:nvPr/>
          </p:nvSpPr>
          <p:spPr>
            <a:xfrm>
              <a:off x="0" y="3826222"/>
              <a:ext cx="6225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29.7.21</a:t>
              </a:r>
              <a:endParaRPr lang="fi-FI" dirty="0"/>
            </a:p>
          </p:txBody>
        </p:sp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933F0B1B-A1F8-475C-A9B5-1143F43238FC}"/>
              </a:ext>
            </a:extLst>
          </p:cNvPr>
          <p:cNvGrpSpPr/>
          <p:nvPr/>
        </p:nvGrpSpPr>
        <p:grpSpPr>
          <a:xfrm rot="10800000">
            <a:off x="6510516" y="4111556"/>
            <a:ext cx="1216360" cy="882277"/>
            <a:chOff x="3434549" y="1548861"/>
            <a:chExt cx="705726" cy="462273"/>
          </a:xfrm>
        </p:grpSpPr>
        <p:sp>
          <p:nvSpPr>
            <p:cNvPr id="91" name="Puhekupla: Soikea 90">
              <a:extLst>
                <a:ext uri="{FF2B5EF4-FFF2-40B4-BE49-F238E27FC236}">
                  <a16:creationId xmlns:a16="http://schemas.microsoft.com/office/drawing/2014/main" id="{3E3BFA8B-D51A-410F-8019-B7A130639DC7}"/>
                </a:ext>
              </a:extLst>
            </p:cNvPr>
            <p:cNvSpPr/>
            <p:nvPr/>
          </p:nvSpPr>
          <p:spPr>
            <a:xfrm>
              <a:off x="3434549" y="1548861"/>
              <a:ext cx="705726" cy="462273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Tekstiruutu 91">
              <a:extLst>
                <a:ext uri="{FF2B5EF4-FFF2-40B4-BE49-F238E27FC236}">
                  <a16:creationId xmlns:a16="http://schemas.microsoft.com/office/drawing/2014/main" id="{9867044F-CBDE-4916-8119-82C54B853C93}"/>
                </a:ext>
              </a:extLst>
            </p:cNvPr>
            <p:cNvSpPr txBox="1"/>
            <p:nvPr/>
          </p:nvSpPr>
          <p:spPr>
            <a:xfrm rot="10800000">
              <a:off x="3510838" y="1617065"/>
              <a:ext cx="561009" cy="338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Valitaan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uusien piirien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toimijat omissa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kokouksissa </a:t>
              </a:r>
            </a:p>
          </p:txBody>
        </p:sp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9D8CB466-C05C-40D8-BC8E-33CA9229511F}"/>
              </a:ext>
            </a:extLst>
          </p:cNvPr>
          <p:cNvGrpSpPr/>
          <p:nvPr/>
        </p:nvGrpSpPr>
        <p:grpSpPr>
          <a:xfrm>
            <a:off x="8261793" y="1969499"/>
            <a:ext cx="875540" cy="967015"/>
            <a:chOff x="3224050" y="1961086"/>
            <a:chExt cx="875540" cy="967015"/>
          </a:xfrm>
        </p:grpSpPr>
        <p:cxnSp>
          <p:nvCxnSpPr>
            <p:cNvPr id="94" name="Suora nuoliyhdysviiva 93">
              <a:extLst>
                <a:ext uri="{FF2B5EF4-FFF2-40B4-BE49-F238E27FC236}">
                  <a16:creationId xmlns:a16="http://schemas.microsoft.com/office/drawing/2014/main" id="{A588260B-1B56-4D76-8658-2CC1A87708F1}"/>
                </a:ext>
              </a:extLst>
            </p:cNvPr>
            <p:cNvCxnSpPr>
              <a:cxnSpLocks/>
            </p:cNvCxnSpPr>
            <p:nvPr/>
          </p:nvCxnSpPr>
          <p:spPr>
            <a:xfrm>
              <a:off x="3548667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kstiruutu 94">
              <a:extLst>
                <a:ext uri="{FF2B5EF4-FFF2-40B4-BE49-F238E27FC236}">
                  <a16:creationId xmlns:a16="http://schemas.microsoft.com/office/drawing/2014/main" id="{3DC4355B-9E9D-4054-B827-FBF383229D1D}"/>
                </a:ext>
              </a:extLst>
            </p:cNvPr>
            <p:cNvSpPr txBox="1"/>
            <p:nvPr/>
          </p:nvSpPr>
          <p:spPr>
            <a:xfrm>
              <a:off x="3224050" y="1961086"/>
              <a:ext cx="8755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b="1" dirty="0"/>
                <a:t>LCI</a:t>
              </a:r>
            </a:p>
            <a:p>
              <a:r>
                <a:rPr lang="fi-FI" sz="900" b="1" dirty="0"/>
                <a:t>Vuosi-</a:t>
              </a:r>
            </a:p>
            <a:p>
              <a:r>
                <a:rPr lang="fi-FI" sz="900" b="1" dirty="0"/>
                <a:t>kokous</a:t>
              </a:r>
            </a:p>
          </p:txBody>
        </p:sp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49C66A95-E25D-4D47-ACA3-BA577F70F9FE}"/>
              </a:ext>
            </a:extLst>
          </p:cNvPr>
          <p:cNvGrpSpPr/>
          <p:nvPr/>
        </p:nvGrpSpPr>
        <p:grpSpPr>
          <a:xfrm>
            <a:off x="8478509" y="3403608"/>
            <a:ext cx="622564" cy="628054"/>
            <a:chOff x="0" y="3429000"/>
            <a:chExt cx="622564" cy="628054"/>
          </a:xfrm>
        </p:grpSpPr>
        <p:cxnSp>
          <p:nvCxnSpPr>
            <p:cNvPr id="97" name="Suora nuoliyhdysviiva 96">
              <a:extLst>
                <a:ext uri="{FF2B5EF4-FFF2-40B4-BE49-F238E27FC236}">
                  <a16:creationId xmlns:a16="http://schemas.microsoft.com/office/drawing/2014/main" id="{EAB094E9-112A-4036-AD8C-18FA373586AC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kstiruutu 97">
              <a:extLst>
                <a:ext uri="{FF2B5EF4-FFF2-40B4-BE49-F238E27FC236}">
                  <a16:creationId xmlns:a16="http://schemas.microsoft.com/office/drawing/2014/main" id="{A944FD4E-0DBD-4B36-BF1E-79F2ADA54663}"/>
                </a:ext>
              </a:extLst>
            </p:cNvPr>
            <p:cNvSpPr txBox="1"/>
            <p:nvPr/>
          </p:nvSpPr>
          <p:spPr>
            <a:xfrm>
              <a:off x="0" y="3826222"/>
              <a:ext cx="6225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29.7.22</a:t>
              </a:r>
              <a:endParaRPr lang="fi-FI" dirty="0"/>
            </a:p>
          </p:txBody>
        </p:sp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BC24F229-03D8-48A9-9DDB-C8A6344A15E6}"/>
              </a:ext>
            </a:extLst>
          </p:cNvPr>
          <p:cNvGrpSpPr/>
          <p:nvPr/>
        </p:nvGrpSpPr>
        <p:grpSpPr>
          <a:xfrm rot="10800000">
            <a:off x="8131490" y="4111556"/>
            <a:ext cx="826002" cy="555794"/>
            <a:chOff x="3357085" y="1368879"/>
            <a:chExt cx="783190" cy="642255"/>
          </a:xfrm>
        </p:grpSpPr>
        <p:sp>
          <p:nvSpPr>
            <p:cNvPr id="100" name="Puhekupla: Soikea 99">
              <a:extLst>
                <a:ext uri="{FF2B5EF4-FFF2-40B4-BE49-F238E27FC236}">
                  <a16:creationId xmlns:a16="http://schemas.microsoft.com/office/drawing/2014/main" id="{0625C6E1-A1FC-4509-B3D7-4F2588A306E3}"/>
                </a:ext>
              </a:extLst>
            </p:cNvPr>
            <p:cNvSpPr/>
            <p:nvPr/>
          </p:nvSpPr>
          <p:spPr>
            <a:xfrm>
              <a:off x="3357085" y="1391553"/>
              <a:ext cx="783190" cy="619581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Tekstiruutu 100">
              <a:extLst>
                <a:ext uri="{FF2B5EF4-FFF2-40B4-BE49-F238E27FC236}">
                  <a16:creationId xmlns:a16="http://schemas.microsoft.com/office/drawing/2014/main" id="{DE188C6A-01A8-4296-8894-C78D21FC81FC}"/>
                </a:ext>
              </a:extLst>
            </p:cNvPr>
            <p:cNvSpPr txBox="1"/>
            <p:nvPr/>
          </p:nvSpPr>
          <p:spPr>
            <a:xfrm rot="10800000">
              <a:off x="3398218" y="1368879"/>
              <a:ext cx="673628" cy="586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Hyväksyy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uuden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piirijaon  </a:t>
              </a:r>
            </a:p>
          </p:txBody>
        </p:sp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B54CE003-58FF-427B-BF61-F7F840F17BB4}"/>
              </a:ext>
            </a:extLst>
          </p:cNvPr>
          <p:cNvGrpSpPr/>
          <p:nvPr/>
        </p:nvGrpSpPr>
        <p:grpSpPr>
          <a:xfrm rot="10800000">
            <a:off x="9910327" y="3496268"/>
            <a:ext cx="1253969" cy="1326501"/>
            <a:chOff x="3332871" y="1391553"/>
            <a:chExt cx="807404" cy="619581"/>
          </a:xfrm>
        </p:grpSpPr>
        <p:sp>
          <p:nvSpPr>
            <p:cNvPr id="103" name="Puhekupla: Soikea 102">
              <a:extLst>
                <a:ext uri="{FF2B5EF4-FFF2-40B4-BE49-F238E27FC236}">
                  <a16:creationId xmlns:a16="http://schemas.microsoft.com/office/drawing/2014/main" id="{7558FEA7-1240-4729-9209-FA2D0B7C3DE7}"/>
                </a:ext>
              </a:extLst>
            </p:cNvPr>
            <p:cNvSpPr/>
            <p:nvPr/>
          </p:nvSpPr>
          <p:spPr>
            <a:xfrm>
              <a:off x="3357085" y="1391553"/>
              <a:ext cx="783190" cy="619581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Tekstiruutu 103">
              <a:extLst>
                <a:ext uri="{FF2B5EF4-FFF2-40B4-BE49-F238E27FC236}">
                  <a16:creationId xmlns:a16="http://schemas.microsoft.com/office/drawing/2014/main" id="{A4E5A3F9-8021-4566-A9CC-AE9B4B709915}"/>
                </a:ext>
              </a:extLst>
            </p:cNvPr>
            <p:cNvSpPr txBox="1"/>
            <p:nvPr/>
          </p:nvSpPr>
          <p:spPr>
            <a:xfrm rot="10800000">
              <a:off x="3332871" y="1588292"/>
              <a:ext cx="779472" cy="30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Uusi piirijako 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astuu voimaan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takautuvasti kauden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alusta  </a:t>
              </a:r>
            </a:p>
          </p:txBody>
        </p:sp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3D5CAFC9-8E10-4F53-8D34-E38B89B25FFB}"/>
              </a:ext>
            </a:extLst>
          </p:cNvPr>
          <p:cNvGrpSpPr/>
          <p:nvPr/>
        </p:nvGrpSpPr>
        <p:grpSpPr>
          <a:xfrm rot="10800000">
            <a:off x="2991025" y="4138946"/>
            <a:ext cx="799623" cy="686353"/>
            <a:chOff x="3278916" y="1391553"/>
            <a:chExt cx="861359" cy="619581"/>
          </a:xfrm>
        </p:grpSpPr>
        <p:sp>
          <p:nvSpPr>
            <p:cNvPr id="106" name="Puhekupla: Soikea 105">
              <a:extLst>
                <a:ext uri="{FF2B5EF4-FFF2-40B4-BE49-F238E27FC236}">
                  <a16:creationId xmlns:a16="http://schemas.microsoft.com/office/drawing/2014/main" id="{C5B2E51C-EB69-42EF-94CF-C18AC43D9DBA}"/>
                </a:ext>
              </a:extLst>
            </p:cNvPr>
            <p:cNvSpPr/>
            <p:nvPr/>
          </p:nvSpPr>
          <p:spPr>
            <a:xfrm>
              <a:off x="3357085" y="1391553"/>
              <a:ext cx="783190" cy="619581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0000"/>
                </a:solidFill>
              </a:endParaRP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ECF0297C-FD71-44E4-8010-BC40FB038AD7}"/>
                </a:ext>
              </a:extLst>
            </p:cNvPr>
            <p:cNvSpPr txBox="1"/>
            <p:nvPr/>
          </p:nvSpPr>
          <p:spPr>
            <a:xfrm rot="10800000">
              <a:off x="3278916" y="1497283"/>
              <a:ext cx="792931" cy="458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rgbClr val="FF0000"/>
                  </a:solidFill>
                </a:rPr>
                <a:t>Päätetään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uudesta</a:t>
              </a:r>
            </a:p>
            <a:p>
              <a:r>
                <a:rPr lang="fi-FI" sz="900" dirty="0">
                  <a:solidFill>
                    <a:srgbClr val="FF0000"/>
                  </a:solidFill>
                </a:rPr>
                <a:t>piirijaosta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20A9064-E886-4DB5-90FF-5F141A55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49" y="267146"/>
            <a:ext cx="8975442" cy="632370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A8A952-2981-4AAB-962F-8EB91900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0" y="1512155"/>
            <a:ext cx="4314536" cy="4607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Nykyinen</a:t>
            </a:r>
            <a:r>
              <a:rPr lang="en-US" dirty="0"/>
              <a:t> </a:t>
            </a:r>
            <a:r>
              <a:rPr lang="en-US" dirty="0" err="1"/>
              <a:t>piirijako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95CEAE-FCDD-44C7-86FE-EACA7EF2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052" y="2391930"/>
            <a:ext cx="895350" cy="321945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BC3AA77-1938-4689-A14F-29A1F2948C1C}"/>
              </a:ext>
            </a:extLst>
          </p:cNvPr>
          <p:cNvSpPr/>
          <p:nvPr/>
        </p:nvSpPr>
        <p:spPr>
          <a:xfrm>
            <a:off x="9997504" y="358092"/>
            <a:ext cx="665018" cy="3446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9C09328-E19B-4AC6-89BD-CF8D72F37064}"/>
              </a:ext>
            </a:extLst>
          </p:cNvPr>
          <p:cNvSpPr/>
          <p:nvPr/>
        </p:nvSpPr>
        <p:spPr>
          <a:xfrm>
            <a:off x="5421745" y="312619"/>
            <a:ext cx="1745673" cy="223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EB42BD25-804D-4318-914F-500E2682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60" y="143452"/>
            <a:ext cx="4765809" cy="668006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123102-AB6B-42EF-8A82-20E22E81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48" y="762885"/>
            <a:ext cx="4462498" cy="1325563"/>
          </a:xfrm>
        </p:spPr>
        <p:txBody>
          <a:bodyPr>
            <a:normAutofit/>
          </a:bodyPr>
          <a:lstStyle/>
          <a:p>
            <a:r>
              <a:rPr lang="fi-FI" dirty="0"/>
              <a:t>Uusi piirijako</a:t>
            </a:r>
            <a:br>
              <a:rPr lang="fi-FI" dirty="0"/>
            </a:br>
            <a:r>
              <a:rPr lang="fi-FI" sz="1600" dirty="0"/>
              <a:t>tilanne 26.1.2021</a:t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09D1E6-4416-44D0-A4BC-2F2A3BE2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94" y="3429000"/>
            <a:ext cx="790575" cy="241935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79E7FC95-99D5-49A8-BCFE-77A39B1FE985}"/>
              </a:ext>
            </a:extLst>
          </p:cNvPr>
          <p:cNvSpPr/>
          <p:nvPr/>
        </p:nvSpPr>
        <p:spPr>
          <a:xfrm>
            <a:off x="9522691" y="143452"/>
            <a:ext cx="600364" cy="2359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EF39BB-7E52-4058-B541-DF381FF0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</p:spTree>
    <p:extLst>
      <p:ext uri="{BB962C8B-B14F-4D97-AF65-F5344CB8AC3E}">
        <p14:creationId xmlns:p14="http://schemas.microsoft.com/office/powerpoint/2010/main" val="159224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35441D3-92CF-4954-BC4E-60F7BA16C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16" y="0"/>
            <a:ext cx="9583168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1E4D7B7-CBE5-4718-832C-0631CE604282}"/>
              </a:ext>
            </a:extLst>
          </p:cNvPr>
          <p:cNvSpPr txBox="1"/>
          <p:nvPr/>
        </p:nvSpPr>
        <p:spPr>
          <a:xfrm>
            <a:off x="660110" y="2727960"/>
            <a:ext cx="20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Nykyinen piirijako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A794B6-0FAA-4385-9AC0-FF913BDA2898}"/>
              </a:ext>
            </a:extLst>
          </p:cNvPr>
          <p:cNvSpPr txBox="1"/>
          <p:nvPr/>
        </p:nvSpPr>
        <p:spPr>
          <a:xfrm>
            <a:off x="9382091" y="2727960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Uusi piirijakoehdotus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B288E0-559E-498A-8AD1-B9A8A50D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</p:spTree>
    <p:extLst>
      <p:ext uri="{BB962C8B-B14F-4D97-AF65-F5344CB8AC3E}">
        <p14:creationId xmlns:p14="http://schemas.microsoft.com/office/powerpoint/2010/main" val="33107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27A344-C143-47FA-B5A2-077C96D7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966"/>
            <a:ext cx="10515600" cy="1325563"/>
          </a:xfrm>
        </p:spPr>
        <p:txBody>
          <a:bodyPr/>
          <a:lstStyle/>
          <a:p>
            <a:r>
              <a:rPr lang="fi-FI" dirty="0"/>
              <a:t>Nykyinen D-piiri ja uusi FI 7-piiriehdotus</a:t>
            </a:r>
            <a:br>
              <a:rPr lang="fi-FI" dirty="0"/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59FA81D-E61D-4A6F-A77D-DAAD31B0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06" y="2381560"/>
            <a:ext cx="3854988" cy="38549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4B4461B-3E6D-4EED-AA1F-52072683C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8" y="2381560"/>
            <a:ext cx="4743746" cy="3854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E835D4-1F8A-4C79-97D6-969ACC90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</p:spTree>
    <p:extLst>
      <p:ext uri="{BB962C8B-B14F-4D97-AF65-F5344CB8AC3E}">
        <p14:creationId xmlns:p14="http://schemas.microsoft.com/office/powerpoint/2010/main" val="180007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C4C979-2614-4745-AC9D-6196D72E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Klubit ja jäsenmäärät NYT ja UUDELLA piirijaolla</a:t>
            </a:r>
          </a:p>
        </p:txBody>
      </p:sp>
      <p:pic>
        <p:nvPicPr>
          <p:cNvPr id="4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E07AA195-73E8-4D3C-BC68-BBBCD6F2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8" y="2382109"/>
            <a:ext cx="5634142" cy="327143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862181-D3AA-431C-AE15-14666B7FA7DB}"/>
              </a:ext>
            </a:extLst>
          </p:cNvPr>
          <p:cNvSpPr txBox="1"/>
          <p:nvPr/>
        </p:nvSpPr>
        <p:spPr>
          <a:xfrm>
            <a:off x="7730680" y="5791662"/>
            <a:ext cx="346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UUSI PIIRIJAKOEHDOTUS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E37DDB7-09BC-457B-8F85-83ACAF3CF492}"/>
              </a:ext>
            </a:extLst>
          </p:cNvPr>
          <p:cNvSpPr txBox="1"/>
          <p:nvPr/>
        </p:nvSpPr>
        <p:spPr>
          <a:xfrm>
            <a:off x="2096535" y="5791431"/>
            <a:ext cx="2364788" cy="36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NYKYTILANNE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04928CC-2EA7-4120-9684-F598A30B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90" y="2382109"/>
            <a:ext cx="5707591" cy="33420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2B252A-13B0-4531-928A-BEAF2630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26.1.2021_tijo</a:t>
            </a:r>
          </a:p>
        </p:txBody>
      </p:sp>
    </p:spTree>
    <p:extLst>
      <p:ext uri="{BB962C8B-B14F-4D97-AF65-F5344CB8AC3E}">
        <p14:creationId xmlns:p14="http://schemas.microsoft.com/office/powerpoint/2010/main" val="40260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4421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point_malli_lions_liitto2020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127</Words>
  <Application>Microsoft Office PowerPoint</Application>
  <PresentationFormat>Laajakuva</PresentationFormat>
  <Paragraphs>71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8</vt:i4>
      </vt:variant>
    </vt:vector>
  </HeadingPairs>
  <TitlesOfParts>
    <vt:vector size="19" baseType="lpstr">
      <vt:lpstr>Arial</vt:lpstr>
      <vt:lpstr>Ariel</vt:lpstr>
      <vt:lpstr>Calibri</vt:lpstr>
      <vt:lpstr>power_point_malli_lions_liitto2020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MD 107</vt:lpstr>
      <vt:lpstr>Piirijaon muutosprosessi</vt:lpstr>
      <vt:lpstr>Nykyinen piirijako</vt:lpstr>
      <vt:lpstr>Uusi piirijako tilanne 26.1.2021 </vt:lpstr>
      <vt:lpstr>PowerPoint-esitys</vt:lpstr>
      <vt:lpstr>Nykyinen D-piiri ja uusi FI 7-piiriehdotus </vt:lpstr>
      <vt:lpstr>Klubit ja jäsenmäärät NYT ja UUDELLA piirijaolla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107</dc:title>
  <dc:creator>Timo Joukanen</dc:creator>
  <cp:lastModifiedBy>Timo Joukanen</cp:lastModifiedBy>
  <cp:revision>4</cp:revision>
  <dcterms:created xsi:type="dcterms:W3CDTF">2020-11-18T22:26:59Z</dcterms:created>
  <dcterms:modified xsi:type="dcterms:W3CDTF">2021-01-26T20:22:00Z</dcterms:modified>
</cp:coreProperties>
</file>