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4.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5.xml" ContentType="application/vnd.openxmlformats-officedocument.theme+xml"/>
  <Override PartName="/ppt/slideLayouts/slideLayout12.xml" ContentType="application/vnd.openxmlformats-officedocument.presentationml.slideLayout+xml"/>
  <Override PartName="/ppt/theme/theme6.xml" ContentType="application/vnd.openxmlformats-officedocument.theme+xml"/>
  <Override PartName="/ppt/slideLayouts/slideLayout13.xml" ContentType="application/vnd.openxmlformats-officedocument.presentationml.slideLayout+xml"/>
  <Override PartName="/ppt/theme/theme7.xml" ContentType="application/vnd.openxmlformats-officedocument.theme+xml"/>
  <Override PartName="/ppt/slideLayouts/slideLayout14.xml" ContentType="application/vnd.openxmlformats-officedocument.presentationml.slideLayout+xml"/>
  <Override PartName="/ppt/theme/theme8.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9.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9" r:id="rId4"/>
    <p:sldMasterId id="2147483837" r:id="rId5"/>
    <p:sldMasterId id="2147483835" r:id="rId6"/>
    <p:sldMasterId id="2147483751" r:id="rId7"/>
    <p:sldMasterId id="2147483787" r:id="rId8"/>
    <p:sldMasterId id="2147483776" r:id="rId9"/>
    <p:sldMasterId id="2147483808" r:id="rId10"/>
    <p:sldMasterId id="2147483820" r:id="rId11"/>
    <p:sldMasterId id="2147483840" r:id="rId12"/>
    <p:sldMasterId id="2147483852" r:id="rId13"/>
  </p:sldMasterIdLst>
  <p:notesMasterIdLst>
    <p:notesMasterId r:id="rId35"/>
  </p:notesMasterIdLst>
  <p:sldIdLst>
    <p:sldId id="276" r:id="rId14"/>
    <p:sldId id="294" r:id="rId15"/>
    <p:sldId id="318" r:id="rId16"/>
    <p:sldId id="293" r:id="rId17"/>
    <p:sldId id="279" r:id="rId18"/>
    <p:sldId id="280" r:id="rId19"/>
    <p:sldId id="284" r:id="rId20"/>
    <p:sldId id="283" r:id="rId21"/>
    <p:sldId id="286" r:id="rId22"/>
    <p:sldId id="258" r:id="rId23"/>
    <p:sldId id="291" r:id="rId24"/>
    <p:sldId id="288" r:id="rId25"/>
    <p:sldId id="262" r:id="rId26"/>
    <p:sldId id="317" r:id="rId27"/>
    <p:sldId id="257" r:id="rId28"/>
    <p:sldId id="316" r:id="rId29"/>
    <p:sldId id="259" r:id="rId30"/>
    <p:sldId id="292" r:id="rId31"/>
    <p:sldId id="290" r:id="rId32"/>
    <p:sldId id="285" r:id="rId33"/>
    <p:sldId id="277" r:id="rId34"/>
  </p:sldIdLst>
  <p:sldSz cx="12192000" cy="6858000"/>
  <p:notesSz cx="7315200" cy="96012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5"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C4DCEA-7DF3-425F-AFF7-B4AE3E2F1E32}" v="36" dt="2023-09-04T07:10:01.8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817" autoAdjust="0"/>
  </p:normalViewPr>
  <p:slideViewPr>
    <p:cSldViewPr snapToGrid="0" showGuides="1">
      <p:cViewPr varScale="1">
        <p:scale>
          <a:sx n="83" d="100"/>
          <a:sy n="83" d="100"/>
        </p:scale>
        <p:origin x="614" y="77"/>
      </p:cViewPr>
      <p:guideLst>
        <p:guide orient="horz" pos="2137"/>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47" d="100"/>
          <a:sy n="47" d="100"/>
        </p:scale>
        <p:origin x="2800" y="56"/>
      </p:cViewPr>
      <p:guideLst>
        <p:guide orient="horz" pos="3024"/>
        <p:guide pos="2305"/>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tableStyles" Target="tableStyles.xml"/><Relationship Id="rId21" Type="http://schemas.openxmlformats.org/officeDocument/2006/relationships/slide" Target="slides/slide8.xml"/><Relationship Id="rId34" Type="http://schemas.openxmlformats.org/officeDocument/2006/relationships/slide" Target="slides/slide2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notesMaster" Target="notesMasters/notesMaster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mo Joukanen" userId="d761a583a1d5bc82" providerId="LiveId" clId="{26C4DCEA-7DF3-425F-AFF7-B4AE3E2F1E32}"/>
    <pc:docChg chg="undo redo custSel addSld delSld modSld sldOrd">
      <pc:chgData name="Timo Joukanen" userId="d761a583a1d5bc82" providerId="LiveId" clId="{26C4DCEA-7DF3-425F-AFF7-B4AE3E2F1E32}" dt="2023-09-04T08:03:59.112" v="591" actId="20577"/>
      <pc:docMkLst>
        <pc:docMk/>
      </pc:docMkLst>
      <pc:sldChg chg="addSp delSp modSp mod">
        <pc:chgData name="Timo Joukanen" userId="d761a583a1d5bc82" providerId="LiveId" clId="{26C4DCEA-7DF3-425F-AFF7-B4AE3E2F1E32}" dt="2023-09-04T07:05:03.865" v="339"/>
        <pc:sldMkLst>
          <pc:docMk/>
          <pc:sldMk cId="1219011982" sldId="257"/>
        </pc:sldMkLst>
        <pc:picChg chg="add del mod">
          <ac:chgData name="Timo Joukanen" userId="d761a583a1d5bc82" providerId="LiveId" clId="{26C4DCEA-7DF3-425F-AFF7-B4AE3E2F1E32}" dt="2023-09-04T06:30:31.165" v="158" actId="478"/>
          <ac:picMkLst>
            <pc:docMk/>
            <pc:sldMk cId="1219011982" sldId="257"/>
            <ac:picMk id="5" creationId="{C985019E-AA16-1516-1ADA-61B42A4E6254}"/>
          </ac:picMkLst>
        </pc:picChg>
        <pc:picChg chg="add del mod">
          <ac:chgData name="Timo Joukanen" userId="d761a583a1d5bc82" providerId="LiveId" clId="{26C4DCEA-7DF3-425F-AFF7-B4AE3E2F1E32}" dt="2023-09-04T06:30:30.509" v="157" actId="478"/>
          <ac:picMkLst>
            <pc:docMk/>
            <pc:sldMk cId="1219011982" sldId="257"/>
            <ac:picMk id="7" creationId="{C852388F-A8B9-AF4A-E637-67871C6959C1}"/>
          </ac:picMkLst>
        </pc:picChg>
        <pc:picChg chg="add mod">
          <ac:chgData name="Timo Joukanen" userId="d761a583a1d5bc82" providerId="LiveId" clId="{26C4DCEA-7DF3-425F-AFF7-B4AE3E2F1E32}" dt="2023-09-04T07:05:03.865" v="339"/>
          <ac:picMkLst>
            <pc:docMk/>
            <pc:sldMk cId="1219011982" sldId="257"/>
            <ac:picMk id="14" creationId="{E323A8B9-A219-0A07-B701-58449DECAFDC}"/>
          </ac:picMkLst>
        </pc:picChg>
      </pc:sldChg>
      <pc:sldChg chg="addSp delSp modSp mod">
        <pc:chgData name="Timo Joukanen" userId="d761a583a1d5bc82" providerId="LiveId" clId="{26C4DCEA-7DF3-425F-AFF7-B4AE3E2F1E32}" dt="2023-09-04T07:04:43.290" v="334"/>
        <pc:sldMkLst>
          <pc:docMk/>
          <pc:sldMk cId="3230105294" sldId="258"/>
        </pc:sldMkLst>
        <pc:picChg chg="add del mod">
          <ac:chgData name="Timo Joukanen" userId="d761a583a1d5bc82" providerId="LiveId" clId="{26C4DCEA-7DF3-425F-AFF7-B4AE3E2F1E32}" dt="2023-09-04T06:29:57.854" v="142" actId="478"/>
          <ac:picMkLst>
            <pc:docMk/>
            <pc:sldMk cId="3230105294" sldId="258"/>
            <ac:picMk id="5" creationId="{07F84FEF-5DAE-15CD-1003-D66B3C5FEA4A}"/>
          </ac:picMkLst>
        </pc:picChg>
        <pc:picChg chg="add del mod">
          <ac:chgData name="Timo Joukanen" userId="d761a583a1d5bc82" providerId="LiveId" clId="{26C4DCEA-7DF3-425F-AFF7-B4AE3E2F1E32}" dt="2023-09-04T06:29:56.650" v="141" actId="478"/>
          <ac:picMkLst>
            <pc:docMk/>
            <pc:sldMk cId="3230105294" sldId="258"/>
            <ac:picMk id="6" creationId="{4775F964-61F8-6303-64B4-0D975E0BFFF3}"/>
          </ac:picMkLst>
        </pc:picChg>
        <pc:picChg chg="add mod">
          <ac:chgData name="Timo Joukanen" userId="d761a583a1d5bc82" providerId="LiveId" clId="{26C4DCEA-7DF3-425F-AFF7-B4AE3E2F1E32}" dt="2023-09-04T07:04:43.290" v="334"/>
          <ac:picMkLst>
            <pc:docMk/>
            <pc:sldMk cId="3230105294" sldId="258"/>
            <ac:picMk id="7" creationId="{A7AD8D15-7BFD-7AAF-DFBC-A5A70A6E0660}"/>
          </ac:picMkLst>
        </pc:picChg>
      </pc:sldChg>
      <pc:sldChg chg="addSp delSp modSp mod">
        <pc:chgData name="Timo Joukanen" userId="d761a583a1d5bc82" providerId="LiveId" clId="{26C4DCEA-7DF3-425F-AFF7-B4AE3E2F1E32}" dt="2023-09-04T07:48:03.716" v="516" actId="113"/>
        <pc:sldMkLst>
          <pc:docMk/>
          <pc:sldMk cId="4269636206" sldId="259"/>
        </pc:sldMkLst>
        <pc:spChg chg="mod">
          <ac:chgData name="Timo Joukanen" userId="d761a583a1d5bc82" providerId="LiveId" clId="{26C4DCEA-7DF3-425F-AFF7-B4AE3E2F1E32}" dt="2023-09-04T07:48:03.716" v="516" actId="113"/>
          <ac:spMkLst>
            <pc:docMk/>
            <pc:sldMk cId="4269636206" sldId="259"/>
            <ac:spMk id="4" creationId="{23228779-9A45-441B-918F-C630DC575DE4}"/>
          </ac:spMkLst>
        </pc:spChg>
        <pc:picChg chg="add del mod">
          <ac:chgData name="Timo Joukanen" userId="d761a583a1d5bc82" providerId="LiveId" clId="{26C4DCEA-7DF3-425F-AFF7-B4AE3E2F1E32}" dt="2023-09-04T06:30:23.108" v="154" actId="478"/>
          <ac:picMkLst>
            <pc:docMk/>
            <pc:sldMk cId="4269636206" sldId="259"/>
            <ac:picMk id="5" creationId="{7553BA4E-DF32-7549-CE86-E6D56A99CE29}"/>
          </ac:picMkLst>
        </pc:picChg>
        <pc:picChg chg="add del mod">
          <ac:chgData name="Timo Joukanen" userId="d761a583a1d5bc82" providerId="LiveId" clId="{26C4DCEA-7DF3-425F-AFF7-B4AE3E2F1E32}" dt="2023-09-04T06:30:22.320" v="153" actId="478"/>
          <ac:picMkLst>
            <pc:docMk/>
            <pc:sldMk cId="4269636206" sldId="259"/>
            <ac:picMk id="7" creationId="{0BA2E29D-07A2-9142-DE12-AD70B7429307}"/>
          </ac:picMkLst>
        </pc:picChg>
        <pc:picChg chg="add mod">
          <ac:chgData name="Timo Joukanen" userId="d761a583a1d5bc82" providerId="LiveId" clId="{26C4DCEA-7DF3-425F-AFF7-B4AE3E2F1E32}" dt="2023-09-04T07:05:11.421" v="341"/>
          <ac:picMkLst>
            <pc:docMk/>
            <pc:sldMk cId="4269636206" sldId="259"/>
            <ac:picMk id="8" creationId="{BC6B1370-6195-CE17-19EF-801223562A7C}"/>
          </ac:picMkLst>
        </pc:picChg>
      </pc:sldChg>
      <pc:sldChg chg="addSp delSp modSp mod">
        <pc:chgData name="Timo Joukanen" userId="d761a583a1d5bc82" providerId="LiveId" clId="{26C4DCEA-7DF3-425F-AFF7-B4AE3E2F1E32}" dt="2023-09-04T07:04:55.995" v="337"/>
        <pc:sldMkLst>
          <pc:docMk/>
          <pc:sldMk cId="909796335" sldId="262"/>
        </pc:sldMkLst>
        <pc:picChg chg="add del mod">
          <ac:chgData name="Timo Joukanen" userId="d761a583a1d5bc82" providerId="LiveId" clId="{26C4DCEA-7DF3-425F-AFF7-B4AE3E2F1E32}" dt="2023-09-04T06:30:39.106" v="162" actId="478"/>
          <ac:picMkLst>
            <pc:docMk/>
            <pc:sldMk cId="909796335" sldId="262"/>
            <ac:picMk id="3" creationId="{4633CB4A-5C81-25DE-BAC5-7A8B96F0D1BE}"/>
          </ac:picMkLst>
        </pc:picChg>
        <pc:picChg chg="add del mod">
          <ac:chgData name="Timo Joukanen" userId="d761a583a1d5bc82" providerId="LiveId" clId="{26C4DCEA-7DF3-425F-AFF7-B4AE3E2F1E32}" dt="2023-09-04T06:30:38.503" v="161" actId="478"/>
          <ac:picMkLst>
            <pc:docMk/>
            <pc:sldMk cId="909796335" sldId="262"/>
            <ac:picMk id="4" creationId="{1BF745B1-59AD-445E-D869-C4B724A4A814}"/>
          </ac:picMkLst>
        </pc:picChg>
        <pc:picChg chg="add mod">
          <ac:chgData name="Timo Joukanen" userId="d761a583a1d5bc82" providerId="LiveId" clId="{26C4DCEA-7DF3-425F-AFF7-B4AE3E2F1E32}" dt="2023-09-04T07:04:55.995" v="337"/>
          <ac:picMkLst>
            <pc:docMk/>
            <pc:sldMk cId="909796335" sldId="262"/>
            <ac:picMk id="5" creationId="{4FBBFDF3-CDD5-3454-42A9-37375B4D929B}"/>
          </ac:picMkLst>
        </pc:picChg>
      </pc:sldChg>
      <pc:sldChg chg="addSp delSp modSp mod">
        <pc:chgData name="Timo Joukanen" userId="d761a583a1d5bc82" providerId="LiveId" clId="{26C4DCEA-7DF3-425F-AFF7-B4AE3E2F1E32}" dt="2023-09-04T07:13:31.258" v="373" actId="27636"/>
        <pc:sldMkLst>
          <pc:docMk/>
          <pc:sldMk cId="2313014551" sldId="276"/>
        </pc:sldMkLst>
        <pc:spChg chg="mod">
          <ac:chgData name="Timo Joukanen" userId="d761a583a1d5bc82" providerId="LiveId" clId="{26C4DCEA-7DF3-425F-AFF7-B4AE3E2F1E32}" dt="2023-09-04T07:13:31.258" v="373" actId="27636"/>
          <ac:spMkLst>
            <pc:docMk/>
            <pc:sldMk cId="2313014551" sldId="276"/>
            <ac:spMk id="3" creationId="{6FCC6BDF-87EC-4F23-B999-F7E6E42E8230}"/>
          </ac:spMkLst>
        </pc:spChg>
        <pc:picChg chg="add del mod">
          <ac:chgData name="Timo Joukanen" userId="d761a583a1d5bc82" providerId="LiveId" clId="{26C4DCEA-7DF3-425F-AFF7-B4AE3E2F1E32}" dt="2023-09-04T06:23:25.574" v="111" actId="478"/>
          <ac:picMkLst>
            <pc:docMk/>
            <pc:sldMk cId="2313014551" sldId="276"/>
            <ac:picMk id="5" creationId="{7EA05C2A-060B-22E6-5D1F-8F92040F9136}"/>
          </ac:picMkLst>
        </pc:picChg>
        <pc:picChg chg="add del mod">
          <ac:chgData name="Timo Joukanen" userId="d761a583a1d5bc82" providerId="LiveId" clId="{26C4DCEA-7DF3-425F-AFF7-B4AE3E2F1E32}" dt="2023-09-04T06:24:03.395" v="114" actId="478"/>
          <ac:picMkLst>
            <pc:docMk/>
            <pc:sldMk cId="2313014551" sldId="276"/>
            <ac:picMk id="6" creationId="{BBA50554-55E1-8666-167C-232DCFD031DF}"/>
          </ac:picMkLst>
        </pc:picChg>
        <pc:picChg chg="add del mod">
          <ac:chgData name="Timo Joukanen" userId="d761a583a1d5bc82" providerId="LiveId" clId="{26C4DCEA-7DF3-425F-AFF7-B4AE3E2F1E32}" dt="2023-09-04T06:24:35.164" v="117" actId="478"/>
          <ac:picMkLst>
            <pc:docMk/>
            <pc:sldMk cId="2313014551" sldId="276"/>
            <ac:picMk id="8" creationId="{89E67249-3CAE-D7D8-0547-D0E2C1FB4D79}"/>
          </ac:picMkLst>
        </pc:picChg>
        <pc:picChg chg="add del mod ord">
          <ac:chgData name="Timo Joukanen" userId="d761a583a1d5bc82" providerId="LiveId" clId="{26C4DCEA-7DF3-425F-AFF7-B4AE3E2F1E32}" dt="2023-09-04T06:29:01.804" v="123" actId="21"/>
          <ac:picMkLst>
            <pc:docMk/>
            <pc:sldMk cId="2313014551" sldId="276"/>
            <ac:picMk id="10" creationId="{E55DC513-3B4E-8ECD-4991-E48ADBA40B89}"/>
          </ac:picMkLst>
        </pc:picChg>
      </pc:sldChg>
      <pc:sldChg chg="addSp delSp modSp mod">
        <pc:chgData name="Timo Joukanen" userId="d761a583a1d5bc82" providerId="LiveId" clId="{26C4DCEA-7DF3-425F-AFF7-B4AE3E2F1E32}" dt="2023-09-04T07:08:07.995" v="355" actId="478"/>
        <pc:sldMkLst>
          <pc:docMk/>
          <pc:sldMk cId="276453861" sldId="277"/>
        </pc:sldMkLst>
        <pc:picChg chg="add del mod">
          <ac:chgData name="Timo Joukanen" userId="d761a583a1d5bc82" providerId="LiveId" clId="{26C4DCEA-7DF3-425F-AFF7-B4AE3E2F1E32}" dt="2023-09-04T06:30:07.817" v="146" actId="478"/>
          <ac:picMkLst>
            <pc:docMk/>
            <pc:sldMk cId="276453861" sldId="277"/>
            <ac:picMk id="2" creationId="{CE0FCAF3-772E-6C7F-1118-39CCA6985CDF}"/>
          </ac:picMkLst>
        </pc:picChg>
        <pc:picChg chg="add del mod">
          <ac:chgData name="Timo Joukanen" userId="d761a583a1d5bc82" providerId="LiveId" clId="{26C4DCEA-7DF3-425F-AFF7-B4AE3E2F1E32}" dt="2023-09-04T06:30:06.577" v="145" actId="478"/>
          <ac:picMkLst>
            <pc:docMk/>
            <pc:sldMk cId="276453861" sldId="277"/>
            <ac:picMk id="3" creationId="{9D5DC280-B43B-19A6-BF02-7314E90F8BDD}"/>
          </ac:picMkLst>
        </pc:picChg>
        <pc:picChg chg="add del mod">
          <ac:chgData name="Timo Joukanen" userId="d761a583a1d5bc82" providerId="LiveId" clId="{26C4DCEA-7DF3-425F-AFF7-B4AE3E2F1E32}" dt="2023-09-04T07:08:07.995" v="355" actId="478"/>
          <ac:picMkLst>
            <pc:docMk/>
            <pc:sldMk cId="276453861" sldId="277"/>
            <ac:picMk id="4" creationId="{6BB88EE9-5CD8-B0B1-5CD8-34AA861E1545}"/>
          </ac:picMkLst>
        </pc:picChg>
      </pc:sldChg>
      <pc:sldChg chg="addSp delSp modSp mod">
        <pc:chgData name="Timo Joukanen" userId="d761a583a1d5bc82" providerId="LiveId" clId="{26C4DCEA-7DF3-425F-AFF7-B4AE3E2F1E32}" dt="2023-09-04T07:16:38.376" v="403" actId="1076"/>
        <pc:sldMkLst>
          <pc:docMk/>
          <pc:sldMk cId="1247086666" sldId="279"/>
        </pc:sldMkLst>
        <pc:spChg chg="mod">
          <ac:chgData name="Timo Joukanen" userId="d761a583a1d5bc82" providerId="LiveId" clId="{26C4DCEA-7DF3-425F-AFF7-B4AE3E2F1E32}" dt="2023-09-04T07:16:38.376" v="403" actId="1076"/>
          <ac:spMkLst>
            <pc:docMk/>
            <pc:sldMk cId="1247086666" sldId="279"/>
            <ac:spMk id="3" creationId="{4D30748B-70CA-46EE-B036-36158F808F3F}"/>
          </ac:spMkLst>
        </pc:spChg>
        <pc:spChg chg="add mod">
          <ac:chgData name="Timo Joukanen" userId="d761a583a1d5bc82" providerId="LiveId" clId="{26C4DCEA-7DF3-425F-AFF7-B4AE3E2F1E32}" dt="2023-09-04T07:16:14.004" v="382" actId="1076"/>
          <ac:spMkLst>
            <pc:docMk/>
            <pc:sldMk cId="1247086666" sldId="279"/>
            <ac:spMk id="5" creationId="{E2762BB5-D99A-ED96-6DCA-DC71DF0767BA}"/>
          </ac:spMkLst>
        </pc:spChg>
        <pc:spChg chg="mod">
          <ac:chgData name="Timo Joukanen" userId="d761a583a1d5bc82" providerId="LiveId" clId="{26C4DCEA-7DF3-425F-AFF7-B4AE3E2F1E32}" dt="2023-09-04T07:15:56.093" v="377" actId="1076"/>
          <ac:spMkLst>
            <pc:docMk/>
            <pc:sldMk cId="1247086666" sldId="279"/>
            <ac:spMk id="7" creationId="{97457316-ADDF-4427-9206-19549308F59D}"/>
          </ac:spMkLst>
        </pc:spChg>
        <pc:spChg chg="mod">
          <ac:chgData name="Timo Joukanen" userId="d761a583a1d5bc82" providerId="LiveId" clId="{26C4DCEA-7DF3-425F-AFF7-B4AE3E2F1E32}" dt="2023-09-04T07:16:00.433" v="378" actId="1076"/>
          <ac:spMkLst>
            <pc:docMk/>
            <pc:sldMk cId="1247086666" sldId="279"/>
            <ac:spMk id="8" creationId="{343D724C-17CD-4C6D-B348-4CD2545C84B0}"/>
          </ac:spMkLst>
        </pc:spChg>
        <pc:spChg chg="mod">
          <ac:chgData name="Timo Joukanen" userId="d761a583a1d5bc82" providerId="LiveId" clId="{26C4DCEA-7DF3-425F-AFF7-B4AE3E2F1E32}" dt="2023-09-04T07:16:02.894" v="379" actId="1076"/>
          <ac:spMkLst>
            <pc:docMk/>
            <pc:sldMk cId="1247086666" sldId="279"/>
            <ac:spMk id="12" creationId="{417758FB-2AEC-4F4F-B5A5-789114540620}"/>
          </ac:spMkLst>
        </pc:spChg>
        <pc:spChg chg="mod">
          <ac:chgData name="Timo Joukanen" userId="d761a583a1d5bc82" providerId="LiveId" clId="{26C4DCEA-7DF3-425F-AFF7-B4AE3E2F1E32}" dt="2023-09-04T07:16:07.494" v="380" actId="688"/>
          <ac:spMkLst>
            <pc:docMk/>
            <pc:sldMk cId="1247086666" sldId="279"/>
            <ac:spMk id="14" creationId="{9A78C121-7550-4C9A-A394-44A7B17019C9}"/>
          </ac:spMkLst>
        </pc:spChg>
        <pc:spChg chg="mod">
          <ac:chgData name="Timo Joukanen" userId="d761a583a1d5bc82" providerId="LiveId" clId="{26C4DCEA-7DF3-425F-AFF7-B4AE3E2F1E32}" dt="2023-09-04T07:16:11.004" v="381" actId="1076"/>
          <ac:spMkLst>
            <pc:docMk/>
            <pc:sldMk cId="1247086666" sldId="279"/>
            <ac:spMk id="16" creationId="{6D50E86D-C3E3-4509-A7B4-5593FDB98B70}"/>
          </ac:spMkLst>
        </pc:spChg>
        <pc:spChg chg="mod">
          <ac:chgData name="Timo Joukanen" userId="d761a583a1d5bc82" providerId="LiveId" clId="{26C4DCEA-7DF3-425F-AFF7-B4AE3E2F1E32}" dt="2023-09-04T07:16:37.361" v="402" actId="1076"/>
          <ac:spMkLst>
            <pc:docMk/>
            <pc:sldMk cId="1247086666" sldId="279"/>
            <ac:spMk id="18" creationId="{477621A3-877F-4D43-BF52-D3DA879FE12D}"/>
          </ac:spMkLst>
        </pc:spChg>
        <pc:picChg chg="add del mod">
          <ac:chgData name="Timo Joukanen" userId="d761a583a1d5bc82" providerId="LiveId" clId="{26C4DCEA-7DF3-425F-AFF7-B4AE3E2F1E32}" dt="2023-09-04T06:29:34.264" v="129" actId="478"/>
          <ac:picMkLst>
            <pc:docMk/>
            <pc:sldMk cId="1247086666" sldId="279"/>
            <ac:picMk id="6" creationId="{C88FBDAB-CAF8-80CF-1828-AA30E97BE2F7}"/>
          </ac:picMkLst>
        </pc:picChg>
        <pc:picChg chg="add del mod">
          <ac:chgData name="Timo Joukanen" userId="d761a583a1d5bc82" providerId="LiveId" clId="{26C4DCEA-7DF3-425F-AFF7-B4AE3E2F1E32}" dt="2023-09-04T06:29:32.966" v="128" actId="478"/>
          <ac:picMkLst>
            <pc:docMk/>
            <pc:sldMk cId="1247086666" sldId="279"/>
            <ac:picMk id="9" creationId="{CBB239C2-BC61-20C3-F1C4-E4FA4D841D74}"/>
          </ac:picMkLst>
        </pc:picChg>
        <pc:picChg chg="add mod">
          <ac:chgData name="Timo Joukanen" userId="d761a583a1d5bc82" providerId="LiveId" clId="{26C4DCEA-7DF3-425F-AFF7-B4AE3E2F1E32}" dt="2023-09-04T07:04:10.319" v="325"/>
          <ac:picMkLst>
            <pc:docMk/>
            <pc:sldMk cId="1247086666" sldId="279"/>
            <ac:picMk id="10" creationId="{9C902064-B177-B429-15CB-437BC103E6B5}"/>
          </ac:picMkLst>
        </pc:picChg>
      </pc:sldChg>
      <pc:sldChg chg="addSp delSp modSp mod">
        <pc:chgData name="Timo Joukanen" userId="d761a583a1d5bc82" providerId="LiveId" clId="{26C4DCEA-7DF3-425F-AFF7-B4AE3E2F1E32}" dt="2023-09-04T07:21:07.413" v="468" actId="113"/>
        <pc:sldMkLst>
          <pc:docMk/>
          <pc:sldMk cId="431670055" sldId="280"/>
        </pc:sldMkLst>
        <pc:spChg chg="mod">
          <ac:chgData name="Timo Joukanen" userId="d761a583a1d5bc82" providerId="LiveId" clId="{26C4DCEA-7DF3-425F-AFF7-B4AE3E2F1E32}" dt="2023-09-04T07:21:07.413" v="468" actId="113"/>
          <ac:spMkLst>
            <pc:docMk/>
            <pc:sldMk cId="431670055" sldId="280"/>
            <ac:spMk id="3" creationId="{4D30748B-70CA-46EE-B036-36158F808F3F}"/>
          </ac:spMkLst>
        </pc:spChg>
        <pc:picChg chg="add del mod">
          <ac:chgData name="Timo Joukanen" userId="d761a583a1d5bc82" providerId="LiveId" clId="{26C4DCEA-7DF3-425F-AFF7-B4AE3E2F1E32}" dt="2023-09-04T06:29:38.031" v="131" actId="478"/>
          <ac:picMkLst>
            <pc:docMk/>
            <pc:sldMk cId="431670055" sldId="280"/>
            <ac:picMk id="5" creationId="{7C2B2BF4-C2DD-E445-0739-896BB0F2311B}"/>
          </ac:picMkLst>
        </pc:picChg>
        <pc:picChg chg="add del mod">
          <ac:chgData name="Timo Joukanen" userId="d761a583a1d5bc82" providerId="LiveId" clId="{26C4DCEA-7DF3-425F-AFF7-B4AE3E2F1E32}" dt="2023-09-04T06:29:37.059" v="130" actId="478"/>
          <ac:picMkLst>
            <pc:docMk/>
            <pc:sldMk cId="431670055" sldId="280"/>
            <ac:picMk id="6" creationId="{A981731E-ADAB-8F86-F862-3D8D49539C7C}"/>
          </ac:picMkLst>
        </pc:picChg>
        <pc:picChg chg="add mod">
          <ac:chgData name="Timo Joukanen" userId="d761a583a1d5bc82" providerId="LiveId" clId="{26C4DCEA-7DF3-425F-AFF7-B4AE3E2F1E32}" dt="2023-09-04T07:04:25.090" v="330" actId="1036"/>
          <ac:picMkLst>
            <pc:docMk/>
            <pc:sldMk cId="431670055" sldId="280"/>
            <ac:picMk id="7" creationId="{B57A242F-A00E-B384-AC43-B227EC189763}"/>
          </ac:picMkLst>
        </pc:picChg>
      </pc:sldChg>
      <pc:sldChg chg="addSp delSp modSp mod">
        <pc:chgData name="Timo Joukanen" userId="d761a583a1d5bc82" providerId="LiveId" clId="{26C4DCEA-7DF3-425F-AFF7-B4AE3E2F1E32}" dt="2023-09-04T07:20:17.518" v="460" actId="20577"/>
        <pc:sldMkLst>
          <pc:docMk/>
          <pc:sldMk cId="2945681638" sldId="283"/>
        </pc:sldMkLst>
        <pc:spChg chg="mod">
          <ac:chgData name="Timo Joukanen" userId="d761a583a1d5bc82" providerId="LiveId" clId="{26C4DCEA-7DF3-425F-AFF7-B4AE3E2F1E32}" dt="2023-09-04T07:20:17.518" v="460" actId="20577"/>
          <ac:spMkLst>
            <pc:docMk/>
            <pc:sldMk cId="2945681638" sldId="283"/>
            <ac:spMk id="3" creationId="{4D30748B-70CA-46EE-B036-36158F808F3F}"/>
          </ac:spMkLst>
        </pc:spChg>
        <pc:picChg chg="add del mod">
          <ac:chgData name="Timo Joukanen" userId="d761a583a1d5bc82" providerId="LiveId" clId="{26C4DCEA-7DF3-425F-AFF7-B4AE3E2F1E32}" dt="2023-09-04T06:29:48.857" v="136" actId="478"/>
          <ac:picMkLst>
            <pc:docMk/>
            <pc:sldMk cId="2945681638" sldId="283"/>
            <ac:picMk id="5" creationId="{A2D23B39-1EF1-06AF-279F-A338C1BB8EEE}"/>
          </ac:picMkLst>
        </pc:picChg>
        <pc:picChg chg="add del mod">
          <ac:chgData name="Timo Joukanen" userId="d761a583a1d5bc82" providerId="LiveId" clId="{26C4DCEA-7DF3-425F-AFF7-B4AE3E2F1E32}" dt="2023-09-04T06:29:46.649" v="134" actId="478"/>
          <ac:picMkLst>
            <pc:docMk/>
            <pc:sldMk cId="2945681638" sldId="283"/>
            <ac:picMk id="6" creationId="{EC960ADA-1750-664B-CC30-C56F3E31FD3E}"/>
          </ac:picMkLst>
        </pc:picChg>
        <pc:picChg chg="add mod">
          <ac:chgData name="Timo Joukanen" userId="d761a583a1d5bc82" providerId="LiveId" clId="{26C4DCEA-7DF3-425F-AFF7-B4AE3E2F1E32}" dt="2023-09-04T07:04:34.177" v="332"/>
          <ac:picMkLst>
            <pc:docMk/>
            <pc:sldMk cId="2945681638" sldId="283"/>
            <ac:picMk id="7" creationId="{557550D0-0E6A-407B-CB33-93F8B5668990}"/>
          </ac:picMkLst>
        </pc:picChg>
      </pc:sldChg>
      <pc:sldChg chg="addSp delSp modSp mod">
        <pc:chgData name="Timo Joukanen" userId="d761a583a1d5bc82" providerId="LiveId" clId="{26C4DCEA-7DF3-425F-AFF7-B4AE3E2F1E32}" dt="2023-09-04T07:21:30.535" v="479" actId="20577"/>
        <pc:sldMkLst>
          <pc:docMk/>
          <pc:sldMk cId="1884900854" sldId="284"/>
        </pc:sldMkLst>
        <pc:spChg chg="mod">
          <ac:chgData name="Timo Joukanen" userId="d761a583a1d5bc82" providerId="LiveId" clId="{26C4DCEA-7DF3-425F-AFF7-B4AE3E2F1E32}" dt="2023-09-04T07:21:30.535" v="479" actId="20577"/>
          <ac:spMkLst>
            <pc:docMk/>
            <pc:sldMk cId="1884900854" sldId="284"/>
            <ac:spMk id="3" creationId="{4D30748B-70CA-46EE-B036-36158F808F3F}"/>
          </ac:spMkLst>
        </pc:spChg>
        <pc:picChg chg="add del mod">
          <ac:chgData name="Timo Joukanen" userId="d761a583a1d5bc82" providerId="LiveId" clId="{26C4DCEA-7DF3-425F-AFF7-B4AE3E2F1E32}" dt="2023-09-04T06:29:42.477" v="133" actId="478"/>
          <ac:picMkLst>
            <pc:docMk/>
            <pc:sldMk cId="1884900854" sldId="284"/>
            <ac:picMk id="5" creationId="{86D2C86F-DB91-D99A-8F0A-DBE65D6DF9C2}"/>
          </ac:picMkLst>
        </pc:picChg>
        <pc:picChg chg="add del mod">
          <ac:chgData name="Timo Joukanen" userId="d761a583a1d5bc82" providerId="LiveId" clId="{26C4DCEA-7DF3-425F-AFF7-B4AE3E2F1E32}" dt="2023-09-04T06:29:41.542" v="132" actId="478"/>
          <ac:picMkLst>
            <pc:docMk/>
            <pc:sldMk cId="1884900854" sldId="284"/>
            <ac:picMk id="6" creationId="{95288658-0B52-38B4-E115-8ED0E960A399}"/>
          </ac:picMkLst>
        </pc:picChg>
        <pc:picChg chg="add mod">
          <ac:chgData name="Timo Joukanen" userId="d761a583a1d5bc82" providerId="LiveId" clId="{26C4DCEA-7DF3-425F-AFF7-B4AE3E2F1E32}" dt="2023-09-04T07:04:30.383" v="331"/>
          <ac:picMkLst>
            <pc:docMk/>
            <pc:sldMk cId="1884900854" sldId="284"/>
            <ac:picMk id="7" creationId="{EBFDD88A-99D9-82D2-73DC-BC551AB630EA}"/>
          </ac:picMkLst>
        </pc:picChg>
      </pc:sldChg>
      <pc:sldChg chg="addSp delSp modSp mod">
        <pc:chgData name="Timo Joukanen" userId="d761a583a1d5bc82" providerId="LiveId" clId="{26C4DCEA-7DF3-425F-AFF7-B4AE3E2F1E32}" dt="2023-09-04T07:35:56.379" v="502" actId="20577"/>
        <pc:sldMkLst>
          <pc:docMk/>
          <pc:sldMk cId="3576003959" sldId="285"/>
        </pc:sldMkLst>
        <pc:spChg chg="mod">
          <ac:chgData name="Timo Joukanen" userId="d761a583a1d5bc82" providerId="LiveId" clId="{26C4DCEA-7DF3-425F-AFF7-B4AE3E2F1E32}" dt="2023-09-04T07:35:56.379" v="502" actId="20577"/>
          <ac:spMkLst>
            <pc:docMk/>
            <pc:sldMk cId="3576003959" sldId="285"/>
            <ac:spMk id="3" creationId="{4D30748B-70CA-46EE-B036-36158F808F3F}"/>
          </ac:spMkLst>
        </pc:spChg>
        <pc:picChg chg="add del mod">
          <ac:chgData name="Timo Joukanen" userId="d761a583a1d5bc82" providerId="LiveId" clId="{26C4DCEA-7DF3-425F-AFF7-B4AE3E2F1E32}" dt="2023-09-04T06:30:11.718" v="148" actId="478"/>
          <ac:picMkLst>
            <pc:docMk/>
            <pc:sldMk cId="3576003959" sldId="285"/>
            <ac:picMk id="5" creationId="{88AB87EF-EB2E-322F-DCEF-B037B9B46CCF}"/>
          </ac:picMkLst>
        </pc:picChg>
        <pc:picChg chg="add del mod">
          <ac:chgData name="Timo Joukanen" userId="d761a583a1d5bc82" providerId="LiveId" clId="{26C4DCEA-7DF3-425F-AFF7-B4AE3E2F1E32}" dt="2023-09-04T06:30:10.954" v="147" actId="478"/>
          <ac:picMkLst>
            <pc:docMk/>
            <pc:sldMk cId="3576003959" sldId="285"/>
            <ac:picMk id="6" creationId="{A87C632F-B197-6EAE-9A05-C3B2C993CB12}"/>
          </ac:picMkLst>
        </pc:picChg>
        <pc:picChg chg="add mod">
          <ac:chgData name="Timo Joukanen" userId="d761a583a1d5bc82" providerId="LiveId" clId="{26C4DCEA-7DF3-425F-AFF7-B4AE3E2F1E32}" dt="2023-09-04T07:05:21.570" v="344"/>
          <ac:picMkLst>
            <pc:docMk/>
            <pc:sldMk cId="3576003959" sldId="285"/>
            <ac:picMk id="7" creationId="{35D8732C-157F-F647-CF0E-B31B3E513D47}"/>
          </ac:picMkLst>
        </pc:picChg>
      </pc:sldChg>
      <pc:sldChg chg="addSp delSp modSp mod">
        <pc:chgData name="Timo Joukanen" userId="d761a583a1d5bc82" providerId="LiveId" clId="{26C4DCEA-7DF3-425F-AFF7-B4AE3E2F1E32}" dt="2023-09-04T07:46:38.706" v="515" actId="20577"/>
        <pc:sldMkLst>
          <pc:docMk/>
          <pc:sldMk cId="2722383702" sldId="286"/>
        </pc:sldMkLst>
        <pc:spChg chg="mod">
          <ac:chgData name="Timo Joukanen" userId="d761a583a1d5bc82" providerId="LiveId" clId="{26C4DCEA-7DF3-425F-AFF7-B4AE3E2F1E32}" dt="2023-09-04T07:46:38.706" v="515" actId="20577"/>
          <ac:spMkLst>
            <pc:docMk/>
            <pc:sldMk cId="2722383702" sldId="286"/>
            <ac:spMk id="3" creationId="{4D30748B-70CA-46EE-B036-36158F808F3F}"/>
          </ac:spMkLst>
        </pc:spChg>
        <pc:picChg chg="add del mod">
          <ac:chgData name="Timo Joukanen" userId="d761a583a1d5bc82" providerId="LiveId" clId="{26C4DCEA-7DF3-425F-AFF7-B4AE3E2F1E32}" dt="2023-09-04T06:29:52.991" v="139" actId="478"/>
          <ac:picMkLst>
            <pc:docMk/>
            <pc:sldMk cId="2722383702" sldId="286"/>
            <ac:picMk id="5" creationId="{2FD5601D-1876-B8A0-1DE9-849AC7C76B6B}"/>
          </ac:picMkLst>
        </pc:picChg>
        <pc:picChg chg="add del mod">
          <ac:chgData name="Timo Joukanen" userId="d761a583a1d5bc82" providerId="LiveId" clId="{26C4DCEA-7DF3-425F-AFF7-B4AE3E2F1E32}" dt="2023-09-04T06:29:52.187" v="138" actId="478"/>
          <ac:picMkLst>
            <pc:docMk/>
            <pc:sldMk cId="2722383702" sldId="286"/>
            <ac:picMk id="6" creationId="{5696109D-80EF-36B4-3A6E-DCCFEA23B035}"/>
          </ac:picMkLst>
        </pc:picChg>
        <pc:picChg chg="add mod">
          <ac:chgData name="Timo Joukanen" userId="d761a583a1d5bc82" providerId="LiveId" clId="{26C4DCEA-7DF3-425F-AFF7-B4AE3E2F1E32}" dt="2023-09-04T07:04:38.343" v="333"/>
          <ac:picMkLst>
            <pc:docMk/>
            <pc:sldMk cId="2722383702" sldId="286"/>
            <ac:picMk id="7" creationId="{219DCDD7-7981-1B7F-686A-2BFCF028ADDF}"/>
          </ac:picMkLst>
        </pc:picChg>
      </pc:sldChg>
      <pc:sldChg chg="addSp delSp modSp mod">
        <pc:chgData name="Timo Joukanen" userId="d761a583a1d5bc82" providerId="LiveId" clId="{26C4DCEA-7DF3-425F-AFF7-B4AE3E2F1E32}" dt="2023-09-04T07:04:51.917" v="336"/>
        <pc:sldMkLst>
          <pc:docMk/>
          <pc:sldMk cId="1504104370" sldId="288"/>
        </pc:sldMkLst>
        <pc:picChg chg="add del mod">
          <ac:chgData name="Timo Joukanen" userId="d761a583a1d5bc82" providerId="LiveId" clId="{26C4DCEA-7DF3-425F-AFF7-B4AE3E2F1E32}" dt="2023-09-04T06:30:42.465" v="164" actId="478"/>
          <ac:picMkLst>
            <pc:docMk/>
            <pc:sldMk cId="1504104370" sldId="288"/>
            <ac:picMk id="5" creationId="{EF3EE9AD-BA5C-0056-8C4B-D943CC10D43B}"/>
          </ac:picMkLst>
        </pc:picChg>
        <pc:picChg chg="add del mod">
          <ac:chgData name="Timo Joukanen" userId="d761a583a1d5bc82" providerId="LiveId" clId="{26C4DCEA-7DF3-425F-AFF7-B4AE3E2F1E32}" dt="2023-09-04T06:30:41.879" v="163" actId="478"/>
          <ac:picMkLst>
            <pc:docMk/>
            <pc:sldMk cId="1504104370" sldId="288"/>
            <ac:picMk id="6" creationId="{092CBB1C-7C39-A7C8-48FE-AB672584BB54}"/>
          </ac:picMkLst>
        </pc:picChg>
        <pc:picChg chg="add mod">
          <ac:chgData name="Timo Joukanen" userId="d761a583a1d5bc82" providerId="LiveId" clId="{26C4DCEA-7DF3-425F-AFF7-B4AE3E2F1E32}" dt="2023-09-04T07:04:51.917" v="336"/>
          <ac:picMkLst>
            <pc:docMk/>
            <pc:sldMk cId="1504104370" sldId="288"/>
            <ac:picMk id="7" creationId="{EADBE872-AE10-706D-E9EE-97F38F24FC7B}"/>
          </ac:picMkLst>
        </pc:picChg>
      </pc:sldChg>
      <pc:sldChg chg="addSp delSp modSp mod">
        <pc:chgData name="Timo Joukanen" userId="d761a583a1d5bc82" providerId="LiveId" clId="{26C4DCEA-7DF3-425F-AFF7-B4AE3E2F1E32}" dt="2023-09-04T07:25:21.854" v="490" actId="113"/>
        <pc:sldMkLst>
          <pc:docMk/>
          <pc:sldMk cId="2552925097" sldId="290"/>
        </pc:sldMkLst>
        <pc:spChg chg="mod">
          <ac:chgData name="Timo Joukanen" userId="d761a583a1d5bc82" providerId="LiveId" clId="{26C4DCEA-7DF3-425F-AFF7-B4AE3E2F1E32}" dt="2023-09-04T07:25:21.854" v="490" actId="113"/>
          <ac:spMkLst>
            <pc:docMk/>
            <pc:sldMk cId="2552925097" sldId="290"/>
            <ac:spMk id="3" creationId="{4D30748B-70CA-46EE-B036-36158F808F3F}"/>
          </ac:spMkLst>
        </pc:spChg>
        <pc:picChg chg="add del mod">
          <ac:chgData name="Timo Joukanen" userId="d761a583a1d5bc82" providerId="LiveId" clId="{26C4DCEA-7DF3-425F-AFF7-B4AE3E2F1E32}" dt="2023-09-04T06:30:15.035" v="150" actId="478"/>
          <ac:picMkLst>
            <pc:docMk/>
            <pc:sldMk cId="2552925097" sldId="290"/>
            <ac:picMk id="5" creationId="{7FAF6736-1FD8-B4C6-A137-A4979D1C7C15}"/>
          </ac:picMkLst>
        </pc:picChg>
        <pc:picChg chg="add del mod">
          <ac:chgData name="Timo Joukanen" userId="d761a583a1d5bc82" providerId="LiveId" clId="{26C4DCEA-7DF3-425F-AFF7-B4AE3E2F1E32}" dt="2023-09-04T06:30:14.395" v="149" actId="478"/>
          <ac:picMkLst>
            <pc:docMk/>
            <pc:sldMk cId="2552925097" sldId="290"/>
            <ac:picMk id="6" creationId="{F4A5F0F6-F0AD-C971-7BA2-682647375AD4}"/>
          </ac:picMkLst>
        </pc:picChg>
        <pc:picChg chg="add mod">
          <ac:chgData name="Timo Joukanen" userId="d761a583a1d5bc82" providerId="LiveId" clId="{26C4DCEA-7DF3-425F-AFF7-B4AE3E2F1E32}" dt="2023-09-04T07:05:17.742" v="343"/>
          <ac:picMkLst>
            <pc:docMk/>
            <pc:sldMk cId="2552925097" sldId="290"/>
            <ac:picMk id="7" creationId="{072B1F7A-8D31-82C9-855E-2B313EAD9925}"/>
          </ac:picMkLst>
        </pc:picChg>
      </pc:sldChg>
      <pc:sldChg chg="addSp delSp modSp mod">
        <pc:chgData name="Timo Joukanen" userId="d761a583a1d5bc82" providerId="LiveId" clId="{26C4DCEA-7DF3-425F-AFF7-B4AE3E2F1E32}" dt="2023-09-04T07:22:57.899" v="486" actId="20577"/>
        <pc:sldMkLst>
          <pc:docMk/>
          <pc:sldMk cId="2824569197" sldId="291"/>
        </pc:sldMkLst>
        <pc:spChg chg="mod">
          <ac:chgData name="Timo Joukanen" userId="d761a583a1d5bc82" providerId="LiveId" clId="{26C4DCEA-7DF3-425F-AFF7-B4AE3E2F1E32}" dt="2023-09-04T07:22:57.899" v="486" actId="20577"/>
          <ac:spMkLst>
            <pc:docMk/>
            <pc:sldMk cId="2824569197" sldId="291"/>
            <ac:spMk id="3" creationId="{4D30748B-70CA-46EE-B036-36158F808F3F}"/>
          </ac:spMkLst>
        </pc:spChg>
        <pc:picChg chg="add del mod">
          <ac:chgData name="Timo Joukanen" userId="d761a583a1d5bc82" providerId="LiveId" clId="{26C4DCEA-7DF3-425F-AFF7-B4AE3E2F1E32}" dt="2023-09-04T06:30:01.017" v="144" actId="478"/>
          <ac:picMkLst>
            <pc:docMk/>
            <pc:sldMk cId="2824569197" sldId="291"/>
            <ac:picMk id="5" creationId="{978DFC8C-4571-B040-78A3-B5890A79ECFE}"/>
          </ac:picMkLst>
        </pc:picChg>
        <pc:picChg chg="add del mod">
          <ac:chgData name="Timo Joukanen" userId="d761a583a1d5bc82" providerId="LiveId" clId="{26C4DCEA-7DF3-425F-AFF7-B4AE3E2F1E32}" dt="2023-09-04T06:30:00.347" v="143" actId="478"/>
          <ac:picMkLst>
            <pc:docMk/>
            <pc:sldMk cId="2824569197" sldId="291"/>
            <ac:picMk id="6" creationId="{3105DF4B-A9D2-36AC-E617-41814420CB1F}"/>
          </ac:picMkLst>
        </pc:picChg>
        <pc:picChg chg="add mod">
          <ac:chgData name="Timo Joukanen" userId="d761a583a1d5bc82" providerId="LiveId" clId="{26C4DCEA-7DF3-425F-AFF7-B4AE3E2F1E32}" dt="2023-09-04T07:04:47.788" v="335"/>
          <ac:picMkLst>
            <pc:docMk/>
            <pc:sldMk cId="2824569197" sldId="291"/>
            <ac:picMk id="7" creationId="{DFECF442-3B5C-69A4-8304-14AFB1A30817}"/>
          </ac:picMkLst>
        </pc:picChg>
      </pc:sldChg>
      <pc:sldChg chg="addSp delSp modSp mod">
        <pc:chgData name="Timo Joukanen" userId="d761a583a1d5bc82" providerId="LiveId" clId="{26C4DCEA-7DF3-425F-AFF7-B4AE3E2F1E32}" dt="2023-09-04T07:24:04.879" v="488" actId="20577"/>
        <pc:sldMkLst>
          <pc:docMk/>
          <pc:sldMk cId="2251285591" sldId="292"/>
        </pc:sldMkLst>
        <pc:spChg chg="mod">
          <ac:chgData name="Timo Joukanen" userId="d761a583a1d5bc82" providerId="LiveId" clId="{26C4DCEA-7DF3-425F-AFF7-B4AE3E2F1E32}" dt="2023-09-04T07:24:04.879" v="488" actId="20577"/>
          <ac:spMkLst>
            <pc:docMk/>
            <pc:sldMk cId="2251285591" sldId="292"/>
            <ac:spMk id="3" creationId="{5580AE42-2BF8-4119-89E2-D95DCC6A5697}"/>
          </ac:spMkLst>
        </pc:spChg>
        <pc:picChg chg="add del mod">
          <ac:chgData name="Timo Joukanen" userId="d761a583a1d5bc82" providerId="LiveId" clId="{26C4DCEA-7DF3-425F-AFF7-B4AE3E2F1E32}" dt="2023-09-04T06:30:19.611" v="152" actId="478"/>
          <ac:picMkLst>
            <pc:docMk/>
            <pc:sldMk cId="2251285591" sldId="292"/>
            <ac:picMk id="5" creationId="{4151EFB6-2E48-5606-C4FA-406BD21D6D1B}"/>
          </ac:picMkLst>
        </pc:picChg>
        <pc:picChg chg="add del mod">
          <ac:chgData name="Timo Joukanen" userId="d761a583a1d5bc82" providerId="LiveId" clId="{26C4DCEA-7DF3-425F-AFF7-B4AE3E2F1E32}" dt="2023-09-04T06:30:18.942" v="151" actId="478"/>
          <ac:picMkLst>
            <pc:docMk/>
            <pc:sldMk cId="2251285591" sldId="292"/>
            <ac:picMk id="7" creationId="{F84ED47B-E947-2E92-6B98-ADECED84E5F3}"/>
          </ac:picMkLst>
        </pc:picChg>
        <pc:picChg chg="add mod">
          <ac:chgData name="Timo Joukanen" userId="d761a583a1d5bc82" providerId="LiveId" clId="{26C4DCEA-7DF3-425F-AFF7-B4AE3E2F1E32}" dt="2023-09-04T07:05:14.719" v="342"/>
          <ac:picMkLst>
            <pc:docMk/>
            <pc:sldMk cId="2251285591" sldId="292"/>
            <ac:picMk id="8" creationId="{A7BBC867-A6FA-761C-FC22-B38D47C328C2}"/>
          </ac:picMkLst>
        </pc:picChg>
      </pc:sldChg>
      <pc:sldChg chg="addSp delSp modSp mod">
        <pc:chgData name="Timo Joukanen" userId="d761a583a1d5bc82" providerId="LiveId" clId="{26C4DCEA-7DF3-425F-AFF7-B4AE3E2F1E32}" dt="2023-09-04T07:20:42.381" v="467" actId="20577"/>
        <pc:sldMkLst>
          <pc:docMk/>
          <pc:sldMk cId="2761448753" sldId="293"/>
        </pc:sldMkLst>
        <pc:spChg chg="mod">
          <ac:chgData name="Timo Joukanen" userId="d761a583a1d5bc82" providerId="LiveId" clId="{26C4DCEA-7DF3-425F-AFF7-B4AE3E2F1E32}" dt="2023-09-04T07:20:42.381" v="467" actId="20577"/>
          <ac:spMkLst>
            <pc:docMk/>
            <pc:sldMk cId="2761448753" sldId="293"/>
            <ac:spMk id="3" creationId="{4D30748B-70CA-46EE-B036-36158F808F3F}"/>
          </ac:spMkLst>
        </pc:spChg>
        <pc:picChg chg="add del mod">
          <ac:chgData name="Timo Joukanen" userId="d761a583a1d5bc82" providerId="LiveId" clId="{26C4DCEA-7DF3-425F-AFF7-B4AE3E2F1E32}" dt="2023-09-04T06:29:29.210" v="127" actId="478"/>
          <ac:picMkLst>
            <pc:docMk/>
            <pc:sldMk cId="2761448753" sldId="293"/>
            <ac:picMk id="5" creationId="{D1D3376C-B04A-E722-6847-2B67BE37A843}"/>
          </ac:picMkLst>
        </pc:picChg>
        <pc:picChg chg="add del mod">
          <ac:chgData name="Timo Joukanen" userId="d761a583a1d5bc82" providerId="LiveId" clId="{26C4DCEA-7DF3-425F-AFF7-B4AE3E2F1E32}" dt="2023-09-04T06:29:27.775" v="126" actId="478"/>
          <ac:picMkLst>
            <pc:docMk/>
            <pc:sldMk cId="2761448753" sldId="293"/>
            <ac:picMk id="6" creationId="{6FD3AAE5-A86C-A10F-5C64-AFA303FBBE15}"/>
          </ac:picMkLst>
        </pc:picChg>
        <pc:picChg chg="add mod">
          <ac:chgData name="Timo Joukanen" userId="d761a583a1d5bc82" providerId="LiveId" clId="{26C4DCEA-7DF3-425F-AFF7-B4AE3E2F1E32}" dt="2023-09-04T07:03:55.755" v="324"/>
          <ac:picMkLst>
            <pc:docMk/>
            <pc:sldMk cId="2761448753" sldId="293"/>
            <ac:picMk id="7" creationId="{E13B88E6-22C5-8548-F2D7-EE7180B5A200}"/>
          </ac:picMkLst>
        </pc:picChg>
      </pc:sldChg>
      <pc:sldChg chg="addSp delSp modSp mod modShow chgLayout">
        <pc:chgData name="Timo Joukanen" userId="d761a583a1d5bc82" providerId="LiveId" clId="{26C4DCEA-7DF3-425F-AFF7-B4AE3E2F1E32}" dt="2023-09-04T08:03:59.112" v="591" actId="20577"/>
        <pc:sldMkLst>
          <pc:docMk/>
          <pc:sldMk cId="1125132951" sldId="294"/>
        </pc:sldMkLst>
        <pc:spChg chg="mod ord">
          <ac:chgData name="Timo Joukanen" userId="d761a583a1d5bc82" providerId="LiveId" clId="{26C4DCEA-7DF3-425F-AFF7-B4AE3E2F1E32}" dt="2023-09-04T06:50:08.346" v="238" actId="6264"/>
          <ac:spMkLst>
            <pc:docMk/>
            <pc:sldMk cId="1125132951" sldId="294"/>
            <ac:spMk id="2" creationId="{030ED61F-3DAE-4F33-A3E2-16062BC643BF}"/>
          </ac:spMkLst>
        </pc:spChg>
        <pc:spChg chg="mod ord">
          <ac:chgData name="Timo Joukanen" userId="d761a583a1d5bc82" providerId="LiveId" clId="{26C4DCEA-7DF3-425F-AFF7-B4AE3E2F1E32}" dt="2023-09-04T08:03:57.166" v="590" actId="27636"/>
          <ac:spMkLst>
            <pc:docMk/>
            <pc:sldMk cId="1125132951" sldId="294"/>
            <ac:spMk id="3" creationId="{5580AE42-2BF8-4119-89E2-D95DCC6A5697}"/>
          </ac:spMkLst>
        </pc:spChg>
        <pc:spChg chg="mod ord">
          <ac:chgData name="Timo Joukanen" userId="d761a583a1d5bc82" providerId="LiveId" clId="{26C4DCEA-7DF3-425F-AFF7-B4AE3E2F1E32}" dt="2023-09-04T08:03:59.112" v="591" actId="20577"/>
          <ac:spMkLst>
            <pc:docMk/>
            <pc:sldMk cId="1125132951" sldId="294"/>
            <ac:spMk id="4" creationId="{23228779-9A45-441B-918F-C630DC575DE4}"/>
          </ac:spMkLst>
        </pc:spChg>
        <pc:spChg chg="mod ord">
          <ac:chgData name="Timo Joukanen" userId="d761a583a1d5bc82" providerId="LiveId" clId="{26C4DCEA-7DF3-425F-AFF7-B4AE3E2F1E32}" dt="2023-09-04T06:50:08.346" v="238" actId="6264"/>
          <ac:spMkLst>
            <pc:docMk/>
            <pc:sldMk cId="1125132951" sldId="294"/>
            <ac:spMk id="6" creationId="{541DAAE5-87CA-9132-E9B3-52E9061414FE}"/>
          </ac:spMkLst>
        </pc:spChg>
        <pc:spChg chg="add del mod">
          <ac:chgData name="Timo Joukanen" userId="d761a583a1d5bc82" providerId="LiveId" clId="{26C4DCEA-7DF3-425F-AFF7-B4AE3E2F1E32}" dt="2023-09-04T06:50:08.346" v="238" actId="6264"/>
          <ac:spMkLst>
            <pc:docMk/>
            <pc:sldMk cId="1125132951" sldId="294"/>
            <ac:spMk id="10" creationId="{A87A6961-0DA6-6895-5C7A-8EDCBF2DD1F5}"/>
          </ac:spMkLst>
        </pc:spChg>
        <pc:spChg chg="add del mod">
          <ac:chgData name="Timo Joukanen" userId="d761a583a1d5bc82" providerId="LiveId" clId="{26C4DCEA-7DF3-425F-AFF7-B4AE3E2F1E32}" dt="2023-09-04T06:50:08.346" v="238" actId="6264"/>
          <ac:spMkLst>
            <pc:docMk/>
            <pc:sldMk cId="1125132951" sldId="294"/>
            <ac:spMk id="11" creationId="{1711FB67-A929-FC98-2ACF-7CD162203A00}"/>
          </ac:spMkLst>
        </pc:spChg>
        <pc:spChg chg="add del mod">
          <ac:chgData name="Timo Joukanen" userId="d761a583a1d5bc82" providerId="LiveId" clId="{26C4DCEA-7DF3-425F-AFF7-B4AE3E2F1E32}" dt="2023-09-04T06:50:08.346" v="238" actId="6264"/>
          <ac:spMkLst>
            <pc:docMk/>
            <pc:sldMk cId="1125132951" sldId="294"/>
            <ac:spMk id="12" creationId="{342D00F6-5C35-E0CB-0187-F05D4A10A2BD}"/>
          </ac:spMkLst>
        </pc:spChg>
        <pc:spChg chg="add del mod">
          <ac:chgData name="Timo Joukanen" userId="d761a583a1d5bc82" providerId="LiveId" clId="{26C4DCEA-7DF3-425F-AFF7-B4AE3E2F1E32}" dt="2023-09-04T06:50:08.346" v="238" actId="6264"/>
          <ac:spMkLst>
            <pc:docMk/>
            <pc:sldMk cId="1125132951" sldId="294"/>
            <ac:spMk id="13" creationId="{887CD9CA-3B14-B19B-429A-620DC57E6B32}"/>
          </ac:spMkLst>
        </pc:spChg>
        <pc:picChg chg="add del mod">
          <ac:chgData name="Timo Joukanen" userId="d761a583a1d5bc82" providerId="LiveId" clId="{26C4DCEA-7DF3-425F-AFF7-B4AE3E2F1E32}" dt="2023-09-04T06:29:24.930" v="125" actId="478"/>
          <ac:picMkLst>
            <pc:docMk/>
            <pc:sldMk cId="1125132951" sldId="294"/>
            <ac:picMk id="5" creationId="{AE9677E1-6C27-9E93-A24C-44D3B354FE65}"/>
          </ac:picMkLst>
        </pc:picChg>
        <pc:picChg chg="add del mod">
          <ac:chgData name="Timo Joukanen" userId="d761a583a1d5bc82" providerId="LiveId" clId="{26C4DCEA-7DF3-425F-AFF7-B4AE3E2F1E32}" dt="2023-09-04T06:29:06.518" v="124" actId="478"/>
          <ac:picMkLst>
            <pc:docMk/>
            <pc:sldMk cId="1125132951" sldId="294"/>
            <ac:picMk id="7" creationId="{9E14BC43-C6EB-E80F-490F-818FD3DA83BB}"/>
          </ac:picMkLst>
        </pc:picChg>
        <pc:picChg chg="add del mod">
          <ac:chgData name="Timo Joukanen" userId="d761a583a1d5bc82" providerId="LiveId" clId="{26C4DCEA-7DF3-425F-AFF7-B4AE3E2F1E32}" dt="2023-09-04T06:36:25.625" v="230" actId="478"/>
          <ac:picMkLst>
            <pc:docMk/>
            <pc:sldMk cId="1125132951" sldId="294"/>
            <ac:picMk id="9" creationId="{BB5C75FA-FF7A-3010-F6E7-B11143795A88}"/>
          </ac:picMkLst>
        </pc:picChg>
        <pc:picChg chg="add mod">
          <ac:chgData name="Timo Joukanen" userId="d761a583a1d5bc82" providerId="LiveId" clId="{26C4DCEA-7DF3-425F-AFF7-B4AE3E2F1E32}" dt="2023-09-04T07:01:06.094" v="323" actId="14100"/>
          <ac:picMkLst>
            <pc:docMk/>
            <pc:sldMk cId="1125132951" sldId="294"/>
            <ac:picMk id="15" creationId="{19ED91F6-941F-E508-23E9-DDBB45D3C635}"/>
          </ac:picMkLst>
        </pc:picChg>
      </pc:sldChg>
      <pc:sldChg chg="addSp delSp modSp mod">
        <pc:chgData name="Timo Joukanen" userId="d761a583a1d5bc82" providerId="LiveId" clId="{26C4DCEA-7DF3-425F-AFF7-B4AE3E2F1E32}" dt="2023-09-04T07:05:07.900" v="340"/>
        <pc:sldMkLst>
          <pc:docMk/>
          <pc:sldMk cId="1493336025" sldId="316"/>
        </pc:sldMkLst>
        <pc:picChg chg="add del mod">
          <ac:chgData name="Timo Joukanen" userId="d761a583a1d5bc82" providerId="LiveId" clId="{26C4DCEA-7DF3-425F-AFF7-B4AE3E2F1E32}" dt="2023-09-04T06:30:27.917" v="156" actId="478"/>
          <ac:picMkLst>
            <pc:docMk/>
            <pc:sldMk cId="1493336025" sldId="316"/>
            <ac:picMk id="6" creationId="{8A20E649-661C-A843-8BC0-FDBC82C6F9A2}"/>
          </ac:picMkLst>
        </pc:picChg>
        <pc:picChg chg="add del mod">
          <ac:chgData name="Timo Joukanen" userId="d761a583a1d5bc82" providerId="LiveId" clId="{26C4DCEA-7DF3-425F-AFF7-B4AE3E2F1E32}" dt="2023-09-04T06:30:27.019" v="155" actId="478"/>
          <ac:picMkLst>
            <pc:docMk/>
            <pc:sldMk cId="1493336025" sldId="316"/>
            <ac:picMk id="7" creationId="{5C0B2E04-1281-345D-98DD-C2493C0F2563}"/>
          </ac:picMkLst>
        </pc:picChg>
        <pc:picChg chg="add mod">
          <ac:chgData name="Timo Joukanen" userId="d761a583a1d5bc82" providerId="LiveId" clId="{26C4DCEA-7DF3-425F-AFF7-B4AE3E2F1E32}" dt="2023-09-04T07:05:07.900" v="340"/>
          <ac:picMkLst>
            <pc:docMk/>
            <pc:sldMk cId="1493336025" sldId="316"/>
            <ac:picMk id="8" creationId="{586712B3-354B-79D7-ED4F-4FFD1B670AB9}"/>
          </ac:picMkLst>
        </pc:picChg>
      </pc:sldChg>
      <pc:sldChg chg="addSp delSp modSp mod">
        <pc:chgData name="Timo Joukanen" userId="d761a583a1d5bc82" providerId="LiveId" clId="{26C4DCEA-7DF3-425F-AFF7-B4AE3E2F1E32}" dt="2023-09-04T07:05:00.060" v="338"/>
        <pc:sldMkLst>
          <pc:docMk/>
          <pc:sldMk cId="1976747064" sldId="317"/>
        </pc:sldMkLst>
        <pc:picChg chg="add del mod">
          <ac:chgData name="Timo Joukanen" userId="d761a583a1d5bc82" providerId="LiveId" clId="{26C4DCEA-7DF3-425F-AFF7-B4AE3E2F1E32}" dt="2023-09-04T06:30:35.340" v="160" actId="478"/>
          <ac:picMkLst>
            <pc:docMk/>
            <pc:sldMk cId="1976747064" sldId="317"/>
            <ac:picMk id="13" creationId="{4787B5E5-27FF-A3AB-9B6F-37E14E81C62D}"/>
          </ac:picMkLst>
        </pc:picChg>
        <pc:picChg chg="add del mod">
          <ac:chgData name="Timo Joukanen" userId="d761a583a1d5bc82" providerId="LiveId" clId="{26C4DCEA-7DF3-425F-AFF7-B4AE3E2F1E32}" dt="2023-09-04T06:30:34.723" v="159" actId="478"/>
          <ac:picMkLst>
            <pc:docMk/>
            <pc:sldMk cId="1976747064" sldId="317"/>
            <ac:picMk id="15" creationId="{D776F4AB-B14A-FC59-003A-3E4964B5AC82}"/>
          </ac:picMkLst>
        </pc:picChg>
        <pc:picChg chg="add mod">
          <ac:chgData name="Timo Joukanen" userId="d761a583a1d5bc82" providerId="LiveId" clId="{26C4DCEA-7DF3-425F-AFF7-B4AE3E2F1E32}" dt="2023-09-04T07:05:00.060" v="338"/>
          <ac:picMkLst>
            <pc:docMk/>
            <pc:sldMk cId="1976747064" sldId="317"/>
            <ac:picMk id="16" creationId="{5222934E-8311-00CE-F0A6-565AB4A87CE1}"/>
          </ac:picMkLst>
        </pc:picChg>
      </pc:sldChg>
      <pc:sldChg chg="addSp modSp new mod ord modAnim modShow">
        <pc:chgData name="Timo Joukanen" userId="d761a583a1d5bc82" providerId="LiveId" clId="{26C4DCEA-7DF3-425F-AFF7-B4AE3E2F1E32}" dt="2023-09-04T08:02:41.311" v="538"/>
        <pc:sldMkLst>
          <pc:docMk/>
          <pc:sldMk cId="643598753" sldId="318"/>
        </pc:sldMkLst>
        <pc:spChg chg="mod">
          <ac:chgData name="Timo Joukanen" userId="d761a583a1d5bc82" providerId="LiveId" clId="{26C4DCEA-7DF3-425F-AFF7-B4AE3E2F1E32}" dt="2023-09-04T06:54:16.067" v="305" actId="122"/>
          <ac:spMkLst>
            <pc:docMk/>
            <pc:sldMk cId="643598753" sldId="318"/>
            <ac:spMk id="2" creationId="{3FDB8699-5E5A-AF27-A7D9-D3CAA30A6DA4}"/>
          </ac:spMkLst>
        </pc:spChg>
        <pc:picChg chg="add mod">
          <ac:chgData name="Timo Joukanen" userId="d761a583a1d5bc82" providerId="LiveId" clId="{26C4DCEA-7DF3-425F-AFF7-B4AE3E2F1E32}" dt="2023-09-04T06:54:40.387" v="311" actId="1076"/>
          <ac:picMkLst>
            <pc:docMk/>
            <pc:sldMk cId="643598753" sldId="318"/>
            <ac:picMk id="4" creationId="{494F993E-7289-39D2-5146-3552EBA5FCD9}"/>
          </ac:picMkLst>
        </pc:picChg>
        <pc:picChg chg="add mod">
          <ac:chgData name="Timo Joukanen" userId="d761a583a1d5bc82" providerId="LiveId" clId="{26C4DCEA-7DF3-425F-AFF7-B4AE3E2F1E32}" dt="2023-09-04T07:05:25.133" v="345"/>
          <ac:picMkLst>
            <pc:docMk/>
            <pc:sldMk cId="643598753" sldId="318"/>
            <ac:picMk id="5" creationId="{E9F29FD0-2E7A-1439-7C8E-CE1F34C20D2A}"/>
          </ac:picMkLst>
        </pc:picChg>
      </pc:sldChg>
      <pc:sldChg chg="add del">
        <pc:chgData name="Timo Joukanen" userId="d761a583a1d5bc82" providerId="LiveId" clId="{26C4DCEA-7DF3-425F-AFF7-B4AE3E2F1E32}" dt="2023-09-04T07:10:07.050" v="357" actId="2696"/>
        <pc:sldMkLst>
          <pc:docMk/>
          <pc:sldMk cId="391889647" sldId="31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2" y="1"/>
            <a:ext cx="3169920" cy="481727"/>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4143587" y="1"/>
            <a:ext cx="3169920" cy="481727"/>
          </a:xfrm>
          <a:prstGeom prst="rect">
            <a:avLst/>
          </a:prstGeom>
        </p:spPr>
        <p:txBody>
          <a:bodyPr vert="horz" lIns="91440" tIns="45720" rIns="91440" bIns="45720" rtlCol="0"/>
          <a:lstStyle>
            <a:lvl1pPr algn="r">
              <a:defRPr sz="1200"/>
            </a:lvl1pPr>
          </a:lstStyle>
          <a:p>
            <a:fld id="{B2747F81-45BC-4B55-BF78-CEDA8C87DBD7}" type="datetimeFigureOut">
              <a:rPr lang="fi-FI" smtClean="0"/>
              <a:t>4.9.2023</a:t>
            </a:fld>
            <a:endParaRPr lang="fi-FI"/>
          </a:p>
        </p:txBody>
      </p:sp>
      <p:sp>
        <p:nvSpPr>
          <p:cNvPr id="4" name="Dian kuvan paikkamerkki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731521" y="4620578"/>
            <a:ext cx="5852160" cy="3780473"/>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2" y="9119476"/>
            <a:ext cx="3169920" cy="481726"/>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4143587" y="9119476"/>
            <a:ext cx="3169920" cy="481726"/>
          </a:xfrm>
          <a:prstGeom prst="rect">
            <a:avLst/>
          </a:prstGeom>
        </p:spPr>
        <p:txBody>
          <a:bodyPr vert="horz" lIns="91440" tIns="45720" rIns="91440" bIns="45720" rtlCol="0" anchor="b"/>
          <a:lstStyle>
            <a:lvl1pPr algn="r">
              <a:defRPr sz="1200"/>
            </a:lvl1pPr>
          </a:lstStyle>
          <a:p>
            <a:fld id="{4A797B14-1F88-4453-9969-0486C16AAA87}" type="slidenum">
              <a:rPr lang="fi-FI" smtClean="0"/>
              <a:t>‹#›</a:t>
            </a:fld>
            <a:endParaRPr lang="fi-FI"/>
          </a:p>
        </p:txBody>
      </p:sp>
    </p:spTree>
    <p:extLst>
      <p:ext uri="{BB962C8B-B14F-4D97-AF65-F5344CB8AC3E}">
        <p14:creationId xmlns:p14="http://schemas.microsoft.com/office/powerpoint/2010/main" val="942276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800" b="1" kern="1200" dirty="0">
                <a:solidFill>
                  <a:srgbClr val="000000"/>
                </a:solidFill>
                <a:effectLst/>
                <a:latin typeface="Arial" panose="020B0604020202020204" pitchFamily="34" charset="0"/>
                <a:ea typeface="+mn-ea"/>
              </a:rPr>
              <a:t>Visionamme </a:t>
            </a:r>
            <a:r>
              <a:rPr lang="fi-FI" sz="1800" kern="1200" dirty="0">
                <a:solidFill>
                  <a:srgbClr val="000000"/>
                </a:solidFill>
                <a:effectLst/>
                <a:latin typeface="Arial" panose="020B0604020202020204" pitchFamily="34" charset="0"/>
                <a:ea typeface="+mn-ea"/>
              </a:rPr>
              <a:t>on olla vuonna 2030 Suomen merkityksellisin auttaja. Merkityksellisyys on toiminnan laatua, apuamme tarvitsevien tavoittamista, tuloksellista näkyvää palvelua ja innostavaa leijonatoimintaa. Klubit ovat alueellaan merkityksellisiä ja jokainen meistä voi olla jollekin kanssaihmiselleen merkityksellisin auttaja.</a:t>
            </a:r>
            <a:br>
              <a:rPr lang="fi-FI" dirty="0">
                <a:effectLst/>
              </a:rPr>
            </a:br>
            <a:endParaRPr lang="fi-FI" dirty="0">
              <a:effectLst/>
            </a:endParaRPr>
          </a:p>
          <a:p>
            <a:endParaRPr lang="fi-FI" sz="1800" b="1" kern="1200" dirty="0">
              <a:solidFill>
                <a:srgbClr val="000000"/>
              </a:solidFill>
              <a:effectLst/>
              <a:latin typeface="Arial" panose="020B0604020202020204" pitchFamily="34" charset="0"/>
              <a:ea typeface="+mn-ea"/>
            </a:endParaRPr>
          </a:p>
          <a:p>
            <a:r>
              <a:rPr lang="fi-FI" sz="1800" b="1" kern="1200" dirty="0">
                <a:solidFill>
                  <a:srgbClr val="000000"/>
                </a:solidFill>
                <a:effectLst/>
                <a:latin typeface="Arial" panose="020B0604020202020204" pitchFamily="34" charset="0"/>
                <a:ea typeface="+mn-ea"/>
              </a:rPr>
              <a:t>Missionamme </a:t>
            </a:r>
            <a:r>
              <a:rPr lang="fi-FI" sz="1800" kern="1200" dirty="0">
                <a:solidFill>
                  <a:srgbClr val="000000"/>
                </a:solidFill>
                <a:effectLst/>
                <a:latin typeface="Arial" panose="020B0604020202020204" pitchFamily="34" charset="0"/>
                <a:ea typeface="+mn-ea"/>
              </a:rPr>
              <a:t>on auttaminen ja palvelu yhteiskunnassamme. Leijonatoiminnan kautta tarjoamme yhteistyöverkoston, joka pitkäjänteisesti tarjoaa osallisuuden kokemuksia ja rakentaa parempaa tulevaisuutta.</a:t>
            </a:r>
            <a:endParaRPr lang="fi-FI" sz="1800" dirty="0">
              <a:effectLst/>
              <a:latin typeface="Times New Roman" panose="02020603050405020304" pitchFamily="18" charset="0"/>
              <a:ea typeface="Times New Roman" panose="02020603050405020304" pitchFamily="18" charset="0"/>
            </a:endParaRPr>
          </a:p>
          <a:p>
            <a:pPr>
              <a:lnSpc>
                <a:spcPct val="107000"/>
              </a:lnSpc>
              <a:spcAft>
                <a:spcPts val="800"/>
              </a:spcAft>
            </a:pPr>
            <a:br>
              <a:rPr lang="fi-FI" dirty="0">
                <a:effectLst/>
              </a:rPr>
            </a:br>
            <a:r>
              <a:rPr lang="fi-FI" sz="1800" dirty="0">
                <a:effectLst/>
                <a:latin typeface="Arial" panose="020B0604020202020204" pitchFamily="34" charset="0"/>
                <a:ea typeface="Calibri" panose="020F0502020204030204" pitchFamily="34" charset="0"/>
                <a:cs typeface="Times New Roman" panose="02020603050405020304" pitchFamily="18" charset="0"/>
              </a:rPr>
              <a:t>Tunnemme toimintaympäristömme tarpeet ja kehityssuunnat voidaksemme palvella menestyksellisesti. Tunnistamme millaisia odotuksia hyväntekeväisyystoiminnalle asetetaan. Tarjoamme mielekkäitä osallistumismahdollisuuksia jäsenillemme ja muille toimintaamme liittyville.</a:t>
            </a:r>
            <a:br>
              <a:rPr lang="fi-FI" dirty="0">
                <a:effectLst/>
              </a:rPr>
            </a:br>
            <a:endParaRPr lang="fi-FI" dirty="0">
              <a:effectLst/>
            </a:endParaRPr>
          </a:p>
          <a:p>
            <a:pPr>
              <a:lnSpc>
                <a:spcPct val="107000"/>
              </a:lnSpc>
              <a:spcAft>
                <a:spcPts val="800"/>
              </a:spcAft>
            </a:pPr>
            <a:r>
              <a:rPr lang="fi-FI" sz="1800" b="1" dirty="0">
                <a:effectLst/>
                <a:latin typeface="Arial" panose="020B0604020202020204" pitchFamily="34" charset="0"/>
                <a:ea typeface="Calibri" panose="020F0502020204030204" pitchFamily="34" charset="0"/>
                <a:cs typeface="Times New Roman" panose="02020603050405020304" pitchFamily="18" charset="0"/>
              </a:rPr>
              <a:t>Arvomme </a:t>
            </a:r>
            <a:r>
              <a:rPr lang="fi-FI" sz="1800" dirty="0">
                <a:effectLst/>
                <a:latin typeface="Arial" panose="020B0604020202020204" pitchFamily="34" charset="0"/>
                <a:ea typeface="Calibri" panose="020F0502020204030204" pitchFamily="34" charset="0"/>
                <a:cs typeface="Times New Roman" panose="02020603050405020304" pitchFamily="18" charset="0"/>
              </a:rPr>
              <a:t>ovat toimintamme ytimessä. Autamme yhdessä toimien ja tukien paikallisesti kaikkialla maailmassa. Toteutamme luotettavasti sen, minkä lupaamme. Uskomme yhteisöllisyyteen – olemme yhdessä enemmän.</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fi-FI"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i-FI" sz="1800" dirty="0">
                <a:effectLst/>
                <a:latin typeface="Arial" panose="020B0604020202020204" pitchFamily="34" charset="0"/>
                <a:ea typeface="Calibri" panose="020F0502020204030204" pitchFamily="34" charset="0"/>
                <a:cs typeface="Times New Roman" panose="02020603050405020304" pitchFamily="18" charset="0"/>
              </a:rPr>
              <a:t>Voidaksemme saavuttaa tahtotilamme, meillä on </a:t>
            </a:r>
            <a:r>
              <a:rPr lang="fi-FI" sz="1800" b="1" dirty="0">
                <a:effectLst/>
                <a:latin typeface="Arial" panose="020B0604020202020204" pitchFamily="34" charset="0"/>
                <a:ea typeface="Calibri" panose="020F0502020204030204" pitchFamily="34" charset="0"/>
                <a:cs typeface="Times New Roman" panose="02020603050405020304" pitchFamily="18" charset="0"/>
              </a:rPr>
              <a:t>kolme päätavoitetta</a:t>
            </a:r>
            <a:r>
              <a:rPr lang="fi-FI" sz="1800" dirty="0">
                <a:effectLst/>
                <a:latin typeface="Arial" panose="020B0604020202020204" pitchFamily="34" charset="0"/>
                <a:ea typeface="Calibri" panose="020F0502020204030204" pitchFamily="34" charset="0"/>
                <a:cs typeface="Times New Roman" panose="02020603050405020304" pitchFamily="18" charset="0"/>
              </a:rPr>
              <a:t>. Organisoitumisemme ja toimintatapojemme tulee palvella klubeja ja jäseniämme parhaalla mahdollisella tavalla. Klubiemme täytyy pystyä menestymään, olla houkuttelevia ja tarjota erinomainen jäsenkokemus. Voidaksemme olla vahva yhteiskunnallinen toimija, meidän tulee näkyä ja vaikuttaa yhteiskunnan kaikilla tasoilla – klubien palvelukohteista yhteiskunnalliseen päätöksentekoon.</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br>
              <a:rPr lang="fi-FI" dirty="0">
                <a:effectLst/>
              </a:rPr>
            </a:br>
            <a:r>
              <a:rPr lang="fi-FI" sz="1800" dirty="0">
                <a:effectLst/>
                <a:latin typeface="Arial" panose="020B0604020202020204" pitchFamily="34" charset="0"/>
                <a:ea typeface="Calibri" panose="020F0502020204030204" pitchFamily="34" charset="0"/>
                <a:cs typeface="Times New Roman" panose="02020603050405020304" pitchFamily="18" charset="0"/>
              </a:rPr>
              <a:t>Saavutamme tavoitteet </a:t>
            </a:r>
            <a:r>
              <a:rPr lang="fi-FI" sz="1800" b="1" dirty="0">
                <a:effectLst/>
                <a:latin typeface="Arial" panose="020B0604020202020204" pitchFamily="34" charset="0"/>
                <a:ea typeface="Calibri" panose="020F0502020204030204" pitchFamily="34" charset="0"/>
                <a:cs typeface="Times New Roman" panose="02020603050405020304" pitchFamily="18" charset="0"/>
              </a:rPr>
              <a:t>seitsemällä toimenpideohjelmalla</a:t>
            </a:r>
            <a:r>
              <a:rPr lang="fi-FI" sz="1800" dirty="0">
                <a:effectLst/>
                <a:latin typeface="Arial" panose="020B0604020202020204" pitchFamily="34" charset="0"/>
                <a:ea typeface="Calibri" panose="020F0502020204030204" pitchFamily="34" charset="0"/>
                <a:cs typeface="Times New Roman" panose="02020603050405020304" pitchFamily="18" charset="0"/>
              </a:rPr>
              <a:t>, jotka kehittävät piirien ja liiton toimintatapoja. Luomme klubeille innostavan toimintaympäristön, jossa ne voivat menestyä.</a:t>
            </a: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2C830-0E9C-42E1-A4F6-9F0B6C4A4262}"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0675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Tx/>
              <a:buChar char="-"/>
            </a:pPr>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B7E75A-A217-4F64-9DE0-5F0CA5814AC5}"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7422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Strategian toimeenpano on pieniä konkreettisia asioita. Klubin toiminnassa on kaksi tärkeää näkökulmaa:</a:t>
            </a:r>
          </a:p>
          <a:p>
            <a:pPr marL="171450" indent="-171450">
              <a:buFontTx/>
              <a:buChar char="-"/>
            </a:pPr>
            <a:r>
              <a:rPr lang="fi-FI" dirty="0"/>
              <a:t>Jäsenet ovat toimintamme tekevät kädet ja juoksevat jalat. Klubin toimintaan osallistuminen täytyy olla mielekästä ja merkityksellistä.</a:t>
            </a:r>
          </a:p>
          <a:p>
            <a:pPr marL="171450" indent="-171450">
              <a:buFontTx/>
              <a:buChar char="-"/>
            </a:pPr>
            <a:r>
              <a:rPr lang="fi-FI" dirty="0"/>
              <a:t>Klubin tulee tuntea alueensa toimijat ja palvelutarve sekä rakentaa yhteistyötä muiden toimijoiden kanssa. Kun klubi on aktiivinen, näkyvä ja vaikuttava alueellaan, se myös kiinnostava uusille jäsenille.</a:t>
            </a:r>
          </a:p>
          <a:p>
            <a:pPr marL="0" indent="0">
              <a:buFontTx/>
              <a:buNone/>
            </a:pPr>
            <a:r>
              <a:rPr lang="fi-FI" dirty="0"/>
              <a:t>Strategia toteutuu ja suomalainen </a:t>
            </a:r>
            <a:r>
              <a:rPr lang="fi-FI" dirty="0" err="1"/>
              <a:t>lionstoiminta</a:t>
            </a:r>
            <a:r>
              <a:rPr lang="fi-FI" dirty="0"/>
              <a:t> kehittyy meidän kaikkien toiminnan kautta.</a:t>
            </a:r>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2C830-0E9C-42E1-A4F6-9F0B6C4A4262}"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921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73C3999-1526-4A19-945D-F79D2F187D95}"/>
              </a:ext>
            </a:extLst>
          </p:cNvPr>
          <p:cNvSpPr>
            <a:spLocks noGrp="1"/>
          </p:cNvSpPr>
          <p:nvPr>
            <p:ph type="title" hasCustomPrompt="1"/>
          </p:nvPr>
        </p:nvSpPr>
        <p:spPr/>
        <p:txBody>
          <a:bodyPr/>
          <a:lstStyle>
            <a:lvl1pPr>
              <a:defRPr/>
            </a:lvl1pPr>
          </a:lstStyle>
          <a:p>
            <a:r>
              <a:rPr lang="fi-FI" dirty="0"/>
              <a:t>Pääotsikko aina logon kanssa</a:t>
            </a:r>
          </a:p>
        </p:txBody>
      </p:sp>
    </p:spTree>
    <p:extLst>
      <p:ext uri="{BB962C8B-B14F-4D97-AF65-F5344CB8AC3E}">
        <p14:creationId xmlns:p14="http://schemas.microsoft.com/office/powerpoint/2010/main" val="1631373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D7E0C3E-F52B-4352-9CAD-191A293277FD}"/>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88A84438-354D-4E38-BAAC-304305FF3C9E}"/>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02DE7809-3A20-4987-81CF-7CE65164301D}"/>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D8D9680F-E952-4D11-9737-3E75FAFDBF8C}"/>
              </a:ext>
            </a:extLst>
          </p:cNvPr>
          <p:cNvSpPr>
            <a:spLocks noGrp="1"/>
          </p:cNvSpPr>
          <p:nvPr>
            <p:ph type="dt" sz="half" idx="10"/>
          </p:nvPr>
        </p:nvSpPr>
        <p:spPr/>
        <p:txBody>
          <a:bodyPr/>
          <a:lstStyle/>
          <a:p>
            <a:fld id="{24B39D34-2DE6-499F-80FA-B49953FEE627}" type="datetime1">
              <a:rPr lang="fi-FI" smtClean="0"/>
              <a:t>4.9.2023</a:t>
            </a:fld>
            <a:endParaRPr lang="fi-FI"/>
          </a:p>
        </p:txBody>
      </p:sp>
      <p:sp>
        <p:nvSpPr>
          <p:cNvPr id="6" name="Alatunnisteen paikkamerkki 5">
            <a:extLst>
              <a:ext uri="{FF2B5EF4-FFF2-40B4-BE49-F238E27FC236}">
                <a16:creationId xmlns:a16="http://schemas.microsoft.com/office/drawing/2014/main" id="{C875D4FC-738E-449B-9FFD-4DDDA33C56AA}"/>
              </a:ext>
            </a:extLst>
          </p:cNvPr>
          <p:cNvSpPr>
            <a:spLocks noGrp="1"/>
          </p:cNvSpPr>
          <p:nvPr>
            <p:ph type="ftr" sz="quarter" idx="11"/>
          </p:nvPr>
        </p:nvSpPr>
        <p:spPr/>
        <p:txBody>
          <a:bodyPr/>
          <a:lstStyle/>
          <a:p>
            <a:r>
              <a:rPr lang="fi-FI"/>
              <a:t>107-D piiri Pressa-koulutus 28.8.2023</a:t>
            </a:r>
          </a:p>
        </p:txBody>
      </p:sp>
      <p:sp>
        <p:nvSpPr>
          <p:cNvPr id="7" name="Dian numeron paikkamerkki 6">
            <a:extLst>
              <a:ext uri="{FF2B5EF4-FFF2-40B4-BE49-F238E27FC236}">
                <a16:creationId xmlns:a16="http://schemas.microsoft.com/office/drawing/2014/main" id="{1B945A6D-E993-48A8-AC09-299F9C7656F3}"/>
              </a:ext>
            </a:extLst>
          </p:cNvPr>
          <p:cNvSpPr>
            <a:spLocks noGrp="1"/>
          </p:cNvSpPr>
          <p:nvPr>
            <p:ph type="sldNum" sz="quarter" idx="12"/>
          </p:nvPr>
        </p:nvSpPr>
        <p:spPr/>
        <p:txBody>
          <a:bodyPr/>
          <a:lstStyle/>
          <a:p>
            <a:fld id="{5B1B691C-E57C-4215-BE51-9F50F3A32B8C}" type="slidenum">
              <a:rPr lang="fi-FI" smtClean="0"/>
              <a:t>‹#›</a:t>
            </a:fld>
            <a:endParaRPr lang="fi-FI"/>
          </a:p>
        </p:txBody>
      </p:sp>
    </p:spTree>
    <p:extLst>
      <p:ext uri="{BB962C8B-B14F-4D97-AF65-F5344CB8AC3E}">
        <p14:creationId xmlns:p14="http://schemas.microsoft.com/office/powerpoint/2010/main" val="3669646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D27D323-D09E-4FE8-8BFA-25B726A1FF0D}"/>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CA447047-2B30-4C15-8B08-6C130CB4AE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451B9558-4A00-4F2A-92A6-46BECB864299}"/>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F5490000-70E6-4DD1-A25B-2393C6336F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D4E9000A-9B50-4AE8-9A40-0D41D9781837}"/>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1D8C2DDA-6CFE-4EE6-A862-BABD4CFF89F8}"/>
              </a:ext>
            </a:extLst>
          </p:cNvPr>
          <p:cNvSpPr>
            <a:spLocks noGrp="1"/>
          </p:cNvSpPr>
          <p:nvPr>
            <p:ph type="dt" sz="half" idx="10"/>
          </p:nvPr>
        </p:nvSpPr>
        <p:spPr/>
        <p:txBody>
          <a:bodyPr/>
          <a:lstStyle/>
          <a:p>
            <a:fld id="{EDFCCF0A-5637-48BF-BFA5-33CE8B38F0AD}" type="datetime1">
              <a:rPr lang="fi-FI" smtClean="0"/>
              <a:t>4.9.2023</a:t>
            </a:fld>
            <a:endParaRPr lang="fi-FI"/>
          </a:p>
        </p:txBody>
      </p:sp>
      <p:sp>
        <p:nvSpPr>
          <p:cNvPr id="8" name="Alatunnisteen paikkamerkki 7">
            <a:extLst>
              <a:ext uri="{FF2B5EF4-FFF2-40B4-BE49-F238E27FC236}">
                <a16:creationId xmlns:a16="http://schemas.microsoft.com/office/drawing/2014/main" id="{681EEF58-1DAF-4FFB-98AB-1DBF979CF842}"/>
              </a:ext>
            </a:extLst>
          </p:cNvPr>
          <p:cNvSpPr>
            <a:spLocks noGrp="1"/>
          </p:cNvSpPr>
          <p:nvPr>
            <p:ph type="ftr" sz="quarter" idx="11"/>
          </p:nvPr>
        </p:nvSpPr>
        <p:spPr/>
        <p:txBody>
          <a:bodyPr/>
          <a:lstStyle/>
          <a:p>
            <a:r>
              <a:rPr lang="fi-FI"/>
              <a:t>107-D piiri Pressa-koulutus 28.8.2023</a:t>
            </a:r>
          </a:p>
        </p:txBody>
      </p:sp>
      <p:sp>
        <p:nvSpPr>
          <p:cNvPr id="9" name="Dian numeron paikkamerkki 8">
            <a:extLst>
              <a:ext uri="{FF2B5EF4-FFF2-40B4-BE49-F238E27FC236}">
                <a16:creationId xmlns:a16="http://schemas.microsoft.com/office/drawing/2014/main" id="{08798ED7-FE5C-431D-B8F8-60D3619FF2F9}"/>
              </a:ext>
            </a:extLst>
          </p:cNvPr>
          <p:cNvSpPr>
            <a:spLocks noGrp="1"/>
          </p:cNvSpPr>
          <p:nvPr>
            <p:ph type="sldNum" sz="quarter" idx="12"/>
          </p:nvPr>
        </p:nvSpPr>
        <p:spPr/>
        <p:txBody>
          <a:bodyPr/>
          <a:lstStyle/>
          <a:p>
            <a:fld id="{5B1B691C-E57C-4215-BE51-9F50F3A32B8C}" type="slidenum">
              <a:rPr lang="fi-FI" smtClean="0"/>
              <a:t>‹#›</a:t>
            </a:fld>
            <a:endParaRPr lang="fi-FI"/>
          </a:p>
        </p:txBody>
      </p:sp>
    </p:spTree>
    <p:extLst>
      <p:ext uri="{BB962C8B-B14F-4D97-AF65-F5344CB8AC3E}">
        <p14:creationId xmlns:p14="http://schemas.microsoft.com/office/powerpoint/2010/main" val="24159737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13E4DBBA-FA7F-4A54-8F23-3F9B09CC923D}"/>
              </a:ext>
            </a:extLst>
          </p:cNvPr>
          <p:cNvSpPr>
            <a:spLocks noGrp="1"/>
          </p:cNvSpPr>
          <p:nvPr>
            <p:ph type="dt" sz="half" idx="10"/>
          </p:nvPr>
        </p:nvSpPr>
        <p:spPr/>
        <p:txBody>
          <a:bodyPr/>
          <a:lstStyle/>
          <a:p>
            <a:fld id="{D272DCFA-865F-41AE-A2CF-4435A2C2FECC}" type="datetime1">
              <a:rPr lang="fi-FI" smtClean="0"/>
              <a:t>4.9.2023</a:t>
            </a:fld>
            <a:endParaRPr lang="fi-FI"/>
          </a:p>
        </p:txBody>
      </p:sp>
      <p:sp>
        <p:nvSpPr>
          <p:cNvPr id="3" name="Alatunnisteen paikkamerkki 2">
            <a:extLst>
              <a:ext uri="{FF2B5EF4-FFF2-40B4-BE49-F238E27FC236}">
                <a16:creationId xmlns:a16="http://schemas.microsoft.com/office/drawing/2014/main" id="{66CAAACE-59F7-4133-AD5D-8437B02769B9}"/>
              </a:ext>
            </a:extLst>
          </p:cNvPr>
          <p:cNvSpPr>
            <a:spLocks noGrp="1"/>
          </p:cNvSpPr>
          <p:nvPr>
            <p:ph type="ftr" sz="quarter" idx="11"/>
          </p:nvPr>
        </p:nvSpPr>
        <p:spPr>
          <a:xfrm>
            <a:off x="4038600" y="6356350"/>
            <a:ext cx="4114800" cy="365125"/>
          </a:xfrm>
          <a:prstGeom prst="rect">
            <a:avLst/>
          </a:prstGeom>
        </p:spPr>
        <p:txBody>
          <a:bodyPr/>
          <a:lstStyle/>
          <a:p>
            <a:r>
              <a:rPr lang="fi-FI"/>
              <a:t>107-D piiri Pressa-koulutus 28.8.2023</a:t>
            </a:r>
          </a:p>
        </p:txBody>
      </p:sp>
      <p:sp>
        <p:nvSpPr>
          <p:cNvPr id="4" name="Dian numeron paikkamerkki 3">
            <a:extLst>
              <a:ext uri="{FF2B5EF4-FFF2-40B4-BE49-F238E27FC236}">
                <a16:creationId xmlns:a16="http://schemas.microsoft.com/office/drawing/2014/main" id="{A9B549E8-767E-43FC-81D5-1E4726359512}"/>
              </a:ext>
            </a:extLst>
          </p:cNvPr>
          <p:cNvSpPr>
            <a:spLocks noGrp="1"/>
          </p:cNvSpPr>
          <p:nvPr>
            <p:ph type="sldNum" sz="quarter" idx="12"/>
          </p:nvPr>
        </p:nvSpPr>
        <p:spPr>
          <a:xfrm>
            <a:off x="8610600" y="6356350"/>
            <a:ext cx="2743200" cy="365125"/>
          </a:xfrm>
          <a:prstGeom prst="rect">
            <a:avLst/>
          </a:prstGeom>
        </p:spPr>
        <p:txBody>
          <a:bodyPr/>
          <a:lstStyle/>
          <a:p>
            <a:fld id="{51C49C0C-01F7-4116-B8F5-1ACA68130DCB}" type="slidenum">
              <a:rPr lang="fi-FI" smtClean="0"/>
              <a:t>‹#›</a:t>
            </a:fld>
            <a:endParaRPr lang="fi-FI"/>
          </a:p>
        </p:txBody>
      </p:sp>
    </p:spTree>
    <p:extLst>
      <p:ext uri="{BB962C8B-B14F-4D97-AF65-F5344CB8AC3E}">
        <p14:creationId xmlns:p14="http://schemas.microsoft.com/office/powerpoint/2010/main" val="38659603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ukautettu asettelu">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46863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ukautettu asettelu">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55932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4BE4892-EE9F-A63B-033C-E91267B0E7D4}"/>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75601DE5-EA6D-7088-0DD0-8CA94B3F06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0AFDA32F-B3B5-7268-94EF-CBA89B822FD2}"/>
              </a:ext>
            </a:extLst>
          </p:cNvPr>
          <p:cNvSpPr>
            <a:spLocks noGrp="1"/>
          </p:cNvSpPr>
          <p:nvPr>
            <p:ph type="dt" sz="half" idx="10"/>
          </p:nvPr>
        </p:nvSpPr>
        <p:spPr/>
        <p:txBody>
          <a:bodyPr/>
          <a:lstStyle/>
          <a:p>
            <a:fld id="{0DD71D6D-8F9A-4F28-B6F7-7A00A135BB8F}" type="datetime1">
              <a:rPr lang="fi-FI" smtClean="0"/>
              <a:t>4.9.2023</a:t>
            </a:fld>
            <a:endParaRPr lang="fi-FI"/>
          </a:p>
        </p:txBody>
      </p:sp>
      <p:sp>
        <p:nvSpPr>
          <p:cNvPr id="5" name="Alatunnisteen paikkamerkki 4">
            <a:extLst>
              <a:ext uri="{FF2B5EF4-FFF2-40B4-BE49-F238E27FC236}">
                <a16:creationId xmlns:a16="http://schemas.microsoft.com/office/drawing/2014/main" id="{A10727D9-CA5E-6BFF-3CBB-0CFA5553D3FC}"/>
              </a:ext>
            </a:extLst>
          </p:cNvPr>
          <p:cNvSpPr>
            <a:spLocks noGrp="1"/>
          </p:cNvSpPr>
          <p:nvPr>
            <p:ph type="ftr" sz="quarter" idx="11"/>
          </p:nvPr>
        </p:nvSpPr>
        <p:spPr/>
        <p:txBody>
          <a:bodyPr/>
          <a:lstStyle/>
          <a:p>
            <a:r>
              <a:rPr lang="fi-FI"/>
              <a:t>107-D piiri Pressa-koulutus 28.8.2023</a:t>
            </a:r>
          </a:p>
        </p:txBody>
      </p:sp>
      <p:sp>
        <p:nvSpPr>
          <p:cNvPr id="6" name="Dian numeron paikkamerkki 5">
            <a:extLst>
              <a:ext uri="{FF2B5EF4-FFF2-40B4-BE49-F238E27FC236}">
                <a16:creationId xmlns:a16="http://schemas.microsoft.com/office/drawing/2014/main" id="{65D6457B-C5AE-ED64-C870-44FA857B01E4}"/>
              </a:ext>
            </a:extLst>
          </p:cNvPr>
          <p:cNvSpPr>
            <a:spLocks noGrp="1"/>
          </p:cNvSpPr>
          <p:nvPr>
            <p:ph type="sldNum" sz="quarter" idx="12"/>
          </p:nvPr>
        </p:nvSpPr>
        <p:spPr/>
        <p:txBody>
          <a:bodyPr/>
          <a:lstStyle/>
          <a:p>
            <a:fld id="{849347E5-9994-475F-94EA-CFB9F20F5C54}" type="slidenum">
              <a:rPr lang="fi-FI" smtClean="0"/>
              <a:t>‹#›</a:t>
            </a:fld>
            <a:endParaRPr lang="fi-FI"/>
          </a:p>
        </p:txBody>
      </p:sp>
    </p:spTree>
    <p:extLst>
      <p:ext uri="{BB962C8B-B14F-4D97-AF65-F5344CB8AC3E}">
        <p14:creationId xmlns:p14="http://schemas.microsoft.com/office/powerpoint/2010/main" val="37872952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DB5B936-1BC9-7024-18E7-DD36635EEB9F}"/>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ECFF02F6-87F0-A8F6-8B05-9393CF0C14E5}"/>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A07173DD-8EDE-5B6F-2DF6-CFE1A98851CC}"/>
              </a:ext>
            </a:extLst>
          </p:cNvPr>
          <p:cNvSpPr>
            <a:spLocks noGrp="1"/>
          </p:cNvSpPr>
          <p:nvPr>
            <p:ph type="dt" sz="half" idx="10"/>
          </p:nvPr>
        </p:nvSpPr>
        <p:spPr/>
        <p:txBody>
          <a:bodyPr/>
          <a:lstStyle/>
          <a:p>
            <a:fld id="{04FEFAB9-AE83-489A-A002-32BE40818AF3}" type="datetime1">
              <a:rPr lang="fi-FI" smtClean="0"/>
              <a:t>4.9.2023</a:t>
            </a:fld>
            <a:endParaRPr lang="fi-FI"/>
          </a:p>
        </p:txBody>
      </p:sp>
      <p:sp>
        <p:nvSpPr>
          <p:cNvPr id="5" name="Alatunnisteen paikkamerkki 4">
            <a:extLst>
              <a:ext uri="{FF2B5EF4-FFF2-40B4-BE49-F238E27FC236}">
                <a16:creationId xmlns:a16="http://schemas.microsoft.com/office/drawing/2014/main" id="{6FD36964-FEAC-AC28-6E07-CCCFBE911BDF}"/>
              </a:ext>
            </a:extLst>
          </p:cNvPr>
          <p:cNvSpPr>
            <a:spLocks noGrp="1"/>
          </p:cNvSpPr>
          <p:nvPr>
            <p:ph type="ftr" sz="quarter" idx="11"/>
          </p:nvPr>
        </p:nvSpPr>
        <p:spPr/>
        <p:txBody>
          <a:bodyPr/>
          <a:lstStyle/>
          <a:p>
            <a:r>
              <a:rPr lang="fi-FI"/>
              <a:t>107-D piiri Pressa-koulutus 28.8.2023</a:t>
            </a:r>
          </a:p>
        </p:txBody>
      </p:sp>
      <p:sp>
        <p:nvSpPr>
          <p:cNvPr id="6" name="Dian numeron paikkamerkki 5">
            <a:extLst>
              <a:ext uri="{FF2B5EF4-FFF2-40B4-BE49-F238E27FC236}">
                <a16:creationId xmlns:a16="http://schemas.microsoft.com/office/drawing/2014/main" id="{8BB7C4FB-2B86-E290-1645-6817335442C3}"/>
              </a:ext>
            </a:extLst>
          </p:cNvPr>
          <p:cNvSpPr>
            <a:spLocks noGrp="1"/>
          </p:cNvSpPr>
          <p:nvPr>
            <p:ph type="sldNum" sz="quarter" idx="12"/>
          </p:nvPr>
        </p:nvSpPr>
        <p:spPr/>
        <p:txBody>
          <a:bodyPr/>
          <a:lstStyle/>
          <a:p>
            <a:fld id="{849347E5-9994-475F-94EA-CFB9F20F5C54}" type="slidenum">
              <a:rPr lang="fi-FI" smtClean="0"/>
              <a:t>‹#›</a:t>
            </a:fld>
            <a:endParaRPr lang="fi-FI"/>
          </a:p>
        </p:txBody>
      </p:sp>
    </p:spTree>
    <p:extLst>
      <p:ext uri="{BB962C8B-B14F-4D97-AF65-F5344CB8AC3E}">
        <p14:creationId xmlns:p14="http://schemas.microsoft.com/office/powerpoint/2010/main" val="37687950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DB77276-727F-B9AF-DE67-B9D7710E6543}"/>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BA308A23-BD23-DF7C-62E4-9B93A03F18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DF7C6193-0624-CF9E-7099-13ACFE6DC339}"/>
              </a:ext>
            </a:extLst>
          </p:cNvPr>
          <p:cNvSpPr>
            <a:spLocks noGrp="1"/>
          </p:cNvSpPr>
          <p:nvPr>
            <p:ph type="dt" sz="half" idx="10"/>
          </p:nvPr>
        </p:nvSpPr>
        <p:spPr/>
        <p:txBody>
          <a:bodyPr/>
          <a:lstStyle/>
          <a:p>
            <a:fld id="{BB31CA4D-976A-469E-974E-05BDED62D97E}" type="datetime1">
              <a:rPr lang="fi-FI" smtClean="0"/>
              <a:t>4.9.2023</a:t>
            </a:fld>
            <a:endParaRPr lang="fi-FI"/>
          </a:p>
        </p:txBody>
      </p:sp>
      <p:sp>
        <p:nvSpPr>
          <p:cNvPr id="5" name="Alatunnisteen paikkamerkki 4">
            <a:extLst>
              <a:ext uri="{FF2B5EF4-FFF2-40B4-BE49-F238E27FC236}">
                <a16:creationId xmlns:a16="http://schemas.microsoft.com/office/drawing/2014/main" id="{76635686-802F-5414-B3C7-5BEF3342330D}"/>
              </a:ext>
            </a:extLst>
          </p:cNvPr>
          <p:cNvSpPr>
            <a:spLocks noGrp="1"/>
          </p:cNvSpPr>
          <p:nvPr>
            <p:ph type="ftr" sz="quarter" idx="11"/>
          </p:nvPr>
        </p:nvSpPr>
        <p:spPr/>
        <p:txBody>
          <a:bodyPr/>
          <a:lstStyle/>
          <a:p>
            <a:r>
              <a:rPr lang="fi-FI"/>
              <a:t>107-D piiri Pressa-koulutus 28.8.2023</a:t>
            </a:r>
          </a:p>
        </p:txBody>
      </p:sp>
      <p:sp>
        <p:nvSpPr>
          <p:cNvPr id="6" name="Dian numeron paikkamerkki 5">
            <a:extLst>
              <a:ext uri="{FF2B5EF4-FFF2-40B4-BE49-F238E27FC236}">
                <a16:creationId xmlns:a16="http://schemas.microsoft.com/office/drawing/2014/main" id="{421BE818-7587-48DA-EED2-36A8531287CE}"/>
              </a:ext>
            </a:extLst>
          </p:cNvPr>
          <p:cNvSpPr>
            <a:spLocks noGrp="1"/>
          </p:cNvSpPr>
          <p:nvPr>
            <p:ph type="sldNum" sz="quarter" idx="12"/>
          </p:nvPr>
        </p:nvSpPr>
        <p:spPr/>
        <p:txBody>
          <a:bodyPr/>
          <a:lstStyle/>
          <a:p>
            <a:fld id="{849347E5-9994-475F-94EA-CFB9F20F5C54}" type="slidenum">
              <a:rPr lang="fi-FI" smtClean="0"/>
              <a:t>‹#›</a:t>
            </a:fld>
            <a:endParaRPr lang="fi-FI"/>
          </a:p>
        </p:txBody>
      </p:sp>
    </p:spTree>
    <p:extLst>
      <p:ext uri="{BB962C8B-B14F-4D97-AF65-F5344CB8AC3E}">
        <p14:creationId xmlns:p14="http://schemas.microsoft.com/office/powerpoint/2010/main" val="40709333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2A9C18D-76A7-4710-0132-015B63DD11A9}"/>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D0574332-ACD3-DB55-81BC-C38DCB4783F9}"/>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7E4CC543-DABA-3282-F608-F41F671FEA2D}"/>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4A3C47D8-78D8-062B-2992-76B7FDE738FE}"/>
              </a:ext>
            </a:extLst>
          </p:cNvPr>
          <p:cNvSpPr>
            <a:spLocks noGrp="1"/>
          </p:cNvSpPr>
          <p:nvPr>
            <p:ph type="dt" sz="half" idx="10"/>
          </p:nvPr>
        </p:nvSpPr>
        <p:spPr/>
        <p:txBody>
          <a:bodyPr/>
          <a:lstStyle/>
          <a:p>
            <a:fld id="{1E99D136-1C06-4799-B2E8-B92F99868C7D}" type="datetime1">
              <a:rPr lang="fi-FI" smtClean="0"/>
              <a:t>4.9.2023</a:t>
            </a:fld>
            <a:endParaRPr lang="fi-FI"/>
          </a:p>
        </p:txBody>
      </p:sp>
      <p:sp>
        <p:nvSpPr>
          <p:cNvPr id="6" name="Alatunnisteen paikkamerkki 5">
            <a:extLst>
              <a:ext uri="{FF2B5EF4-FFF2-40B4-BE49-F238E27FC236}">
                <a16:creationId xmlns:a16="http://schemas.microsoft.com/office/drawing/2014/main" id="{304CDE7B-90B2-6D23-B655-9C111D88A328}"/>
              </a:ext>
            </a:extLst>
          </p:cNvPr>
          <p:cNvSpPr>
            <a:spLocks noGrp="1"/>
          </p:cNvSpPr>
          <p:nvPr>
            <p:ph type="ftr" sz="quarter" idx="11"/>
          </p:nvPr>
        </p:nvSpPr>
        <p:spPr/>
        <p:txBody>
          <a:bodyPr/>
          <a:lstStyle/>
          <a:p>
            <a:r>
              <a:rPr lang="fi-FI"/>
              <a:t>107-D piiri Pressa-koulutus 28.8.2023</a:t>
            </a:r>
          </a:p>
        </p:txBody>
      </p:sp>
      <p:sp>
        <p:nvSpPr>
          <p:cNvPr id="7" name="Dian numeron paikkamerkki 6">
            <a:extLst>
              <a:ext uri="{FF2B5EF4-FFF2-40B4-BE49-F238E27FC236}">
                <a16:creationId xmlns:a16="http://schemas.microsoft.com/office/drawing/2014/main" id="{D7AD218D-5CB1-B3BB-F8D9-61AC568F80EC}"/>
              </a:ext>
            </a:extLst>
          </p:cNvPr>
          <p:cNvSpPr>
            <a:spLocks noGrp="1"/>
          </p:cNvSpPr>
          <p:nvPr>
            <p:ph type="sldNum" sz="quarter" idx="12"/>
          </p:nvPr>
        </p:nvSpPr>
        <p:spPr/>
        <p:txBody>
          <a:bodyPr/>
          <a:lstStyle/>
          <a:p>
            <a:fld id="{849347E5-9994-475F-94EA-CFB9F20F5C54}" type="slidenum">
              <a:rPr lang="fi-FI" smtClean="0"/>
              <a:t>‹#›</a:t>
            </a:fld>
            <a:endParaRPr lang="fi-FI"/>
          </a:p>
        </p:txBody>
      </p:sp>
    </p:spTree>
    <p:extLst>
      <p:ext uri="{BB962C8B-B14F-4D97-AF65-F5344CB8AC3E}">
        <p14:creationId xmlns:p14="http://schemas.microsoft.com/office/powerpoint/2010/main" val="38678548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D36B843-FB7C-2A7D-6017-B5F288C1365A}"/>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9E6CB06C-53B8-1ABA-A49A-00D5212FBB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16A193A7-5065-4081-973F-4645079CD365}"/>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29DC05CC-1357-B412-0EDF-1FCCFB4C0D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C57F479F-5642-ACF0-C766-F0C617582AF4}"/>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DD764FB2-B416-1A81-3D0A-8BD72945CA32}"/>
              </a:ext>
            </a:extLst>
          </p:cNvPr>
          <p:cNvSpPr>
            <a:spLocks noGrp="1"/>
          </p:cNvSpPr>
          <p:nvPr>
            <p:ph type="dt" sz="half" idx="10"/>
          </p:nvPr>
        </p:nvSpPr>
        <p:spPr/>
        <p:txBody>
          <a:bodyPr/>
          <a:lstStyle/>
          <a:p>
            <a:fld id="{E578C57A-90CD-4A0B-9B43-881B0A5ECE39}" type="datetime1">
              <a:rPr lang="fi-FI" smtClean="0"/>
              <a:t>4.9.2023</a:t>
            </a:fld>
            <a:endParaRPr lang="fi-FI"/>
          </a:p>
        </p:txBody>
      </p:sp>
      <p:sp>
        <p:nvSpPr>
          <p:cNvPr id="8" name="Alatunnisteen paikkamerkki 7">
            <a:extLst>
              <a:ext uri="{FF2B5EF4-FFF2-40B4-BE49-F238E27FC236}">
                <a16:creationId xmlns:a16="http://schemas.microsoft.com/office/drawing/2014/main" id="{6207A484-B380-D5C5-3B09-D52F252298FE}"/>
              </a:ext>
            </a:extLst>
          </p:cNvPr>
          <p:cNvSpPr>
            <a:spLocks noGrp="1"/>
          </p:cNvSpPr>
          <p:nvPr>
            <p:ph type="ftr" sz="quarter" idx="11"/>
          </p:nvPr>
        </p:nvSpPr>
        <p:spPr/>
        <p:txBody>
          <a:bodyPr/>
          <a:lstStyle/>
          <a:p>
            <a:r>
              <a:rPr lang="fi-FI"/>
              <a:t>107-D piiri Pressa-koulutus 28.8.2023</a:t>
            </a:r>
          </a:p>
        </p:txBody>
      </p:sp>
      <p:sp>
        <p:nvSpPr>
          <p:cNvPr id="9" name="Dian numeron paikkamerkki 8">
            <a:extLst>
              <a:ext uri="{FF2B5EF4-FFF2-40B4-BE49-F238E27FC236}">
                <a16:creationId xmlns:a16="http://schemas.microsoft.com/office/drawing/2014/main" id="{72353295-3D9D-0C1A-3B1E-6678D8CF03D9}"/>
              </a:ext>
            </a:extLst>
          </p:cNvPr>
          <p:cNvSpPr>
            <a:spLocks noGrp="1"/>
          </p:cNvSpPr>
          <p:nvPr>
            <p:ph type="sldNum" sz="quarter" idx="12"/>
          </p:nvPr>
        </p:nvSpPr>
        <p:spPr/>
        <p:txBody>
          <a:bodyPr/>
          <a:lstStyle/>
          <a:p>
            <a:fld id="{849347E5-9994-475F-94EA-CFB9F20F5C54}" type="slidenum">
              <a:rPr lang="fi-FI" smtClean="0"/>
              <a:t>‹#›</a:t>
            </a:fld>
            <a:endParaRPr lang="fi-FI"/>
          </a:p>
        </p:txBody>
      </p:sp>
    </p:spTree>
    <p:extLst>
      <p:ext uri="{BB962C8B-B14F-4D97-AF65-F5344CB8AC3E}">
        <p14:creationId xmlns:p14="http://schemas.microsoft.com/office/powerpoint/2010/main" val="2104073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2444043-591A-405E-B1EE-55E805A79F5E}"/>
              </a:ext>
            </a:extLst>
          </p:cNvPr>
          <p:cNvSpPr>
            <a:spLocks noGrp="1"/>
          </p:cNvSpPr>
          <p:nvPr>
            <p:ph type="title" hasCustomPrompt="1"/>
          </p:nvPr>
        </p:nvSpPr>
        <p:spPr/>
        <p:txBody>
          <a:bodyPr/>
          <a:lstStyle>
            <a:lvl1pPr>
              <a:defRPr/>
            </a:lvl1pPr>
          </a:lstStyle>
          <a:p>
            <a:r>
              <a:rPr lang="fi-FI" dirty="0"/>
              <a:t>Piiri 107-A</a:t>
            </a:r>
          </a:p>
        </p:txBody>
      </p:sp>
      <p:sp>
        <p:nvSpPr>
          <p:cNvPr id="3" name="Sisällön paikkamerkki 2">
            <a:extLst>
              <a:ext uri="{FF2B5EF4-FFF2-40B4-BE49-F238E27FC236}">
                <a16:creationId xmlns:a16="http://schemas.microsoft.com/office/drawing/2014/main" id="{2F93056E-DD84-48E4-96B4-34008FF3B994}"/>
              </a:ext>
            </a:extLst>
          </p:cNvPr>
          <p:cNvSpPr>
            <a:spLocks noGrp="1"/>
          </p:cNvSpPr>
          <p:nvPr>
            <p:ph idx="1" hasCustomPrompt="1"/>
          </p:nvPr>
        </p:nvSpPr>
        <p:spPr/>
        <p:txBody>
          <a:bodyPr/>
          <a:lstStyle>
            <a:lvl1pPr>
              <a:defRPr/>
            </a:lvl1pPr>
            <a:lvl2pPr marL="457200" indent="0">
              <a:buNone/>
              <a:defRPr/>
            </a:lvl2pPr>
            <a:lvl3pPr marL="914400" indent="0">
              <a:buNone/>
              <a:defRPr/>
            </a:lvl3pPr>
            <a:lvl5pPr marL="1828800" indent="0">
              <a:buNone/>
              <a:defRPr/>
            </a:lvl5pPr>
          </a:lstStyle>
          <a:p>
            <a:pPr lvl="0"/>
            <a:r>
              <a:rPr lang="fi-FI" dirty="0"/>
              <a:t>Muokkaa tekstin perustyyliä</a:t>
            </a:r>
          </a:p>
        </p:txBody>
      </p:sp>
    </p:spTree>
    <p:extLst>
      <p:ext uri="{BB962C8B-B14F-4D97-AF65-F5344CB8AC3E}">
        <p14:creationId xmlns:p14="http://schemas.microsoft.com/office/powerpoint/2010/main" val="15063853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D4C5DCC-1BE1-B790-3B37-1CE17F4A49BB}"/>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399C1F60-979A-ABC2-9C15-64DB792165B4}"/>
              </a:ext>
            </a:extLst>
          </p:cNvPr>
          <p:cNvSpPr>
            <a:spLocks noGrp="1"/>
          </p:cNvSpPr>
          <p:nvPr>
            <p:ph type="dt" sz="half" idx="10"/>
          </p:nvPr>
        </p:nvSpPr>
        <p:spPr/>
        <p:txBody>
          <a:bodyPr/>
          <a:lstStyle/>
          <a:p>
            <a:fld id="{1D0F295C-F56D-4D41-ACB0-16F6130B99C8}" type="datetime1">
              <a:rPr lang="fi-FI" smtClean="0"/>
              <a:t>4.9.2023</a:t>
            </a:fld>
            <a:endParaRPr lang="fi-FI"/>
          </a:p>
        </p:txBody>
      </p:sp>
      <p:sp>
        <p:nvSpPr>
          <p:cNvPr id="4" name="Alatunnisteen paikkamerkki 3">
            <a:extLst>
              <a:ext uri="{FF2B5EF4-FFF2-40B4-BE49-F238E27FC236}">
                <a16:creationId xmlns:a16="http://schemas.microsoft.com/office/drawing/2014/main" id="{4AECF728-DE4C-9EF4-14D8-3023B567A4D9}"/>
              </a:ext>
            </a:extLst>
          </p:cNvPr>
          <p:cNvSpPr>
            <a:spLocks noGrp="1"/>
          </p:cNvSpPr>
          <p:nvPr>
            <p:ph type="ftr" sz="quarter" idx="11"/>
          </p:nvPr>
        </p:nvSpPr>
        <p:spPr/>
        <p:txBody>
          <a:bodyPr/>
          <a:lstStyle/>
          <a:p>
            <a:r>
              <a:rPr lang="fi-FI"/>
              <a:t>107-D piiri Pressa-koulutus 28.8.2023</a:t>
            </a:r>
          </a:p>
        </p:txBody>
      </p:sp>
      <p:sp>
        <p:nvSpPr>
          <p:cNvPr id="5" name="Dian numeron paikkamerkki 4">
            <a:extLst>
              <a:ext uri="{FF2B5EF4-FFF2-40B4-BE49-F238E27FC236}">
                <a16:creationId xmlns:a16="http://schemas.microsoft.com/office/drawing/2014/main" id="{8F5C3DC2-B03E-FED3-8865-3D60E091399B}"/>
              </a:ext>
            </a:extLst>
          </p:cNvPr>
          <p:cNvSpPr>
            <a:spLocks noGrp="1"/>
          </p:cNvSpPr>
          <p:nvPr>
            <p:ph type="sldNum" sz="quarter" idx="12"/>
          </p:nvPr>
        </p:nvSpPr>
        <p:spPr/>
        <p:txBody>
          <a:bodyPr/>
          <a:lstStyle/>
          <a:p>
            <a:fld id="{849347E5-9994-475F-94EA-CFB9F20F5C54}" type="slidenum">
              <a:rPr lang="fi-FI" smtClean="0"/>
              <a:t>‹#›</a:t>
            </a:fld>
            <a:endParaRPr lang="fi-FI"/>
          </a:p>
        </p:txBody>
      </p:sp>
    </p:spTree>
    <p:extLst>
      <p:ext uri="{BB962C8B-B14F-4D97-AF65-F5344CB8AC3E}">
        <p14:creationId xmlns:p14="http://schemas.microsoft.com/office/powerpoint/2010/main" val="5923846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2AAA23E2-6FB4-74EF-75AC-9F537AD50B02}"/>
              </a:ext>
            </a:extLst>
          </p:cNvPr>
          <p:cNvSpPr>
            <a:spLocks noGrp="1"/>
          </p:cNvSpPr>
          <p:nvPr>
            <p:ph type="dt" sz="half" idx="10"/>
          </p:nvPr>
        </p:nvSpPr>
        <p:spPr/>
        <p:txBody>
          <a:bodyPr/>
          <a:lstStyle/>
          <a:p>
            <a:fld id="{438B9D2F-272E-4EDF-AB3D-26DBDCE4EE66}" type="datetime1">
              <a:rPr lang="fi-FI" smtClean="0"/>
              <a:t>4.9.2023</a:t>
            </a:fld>
            <a:endParaRPr lang="fi-FI"/>
          </a:p>
        </p:txBody>
      </p:sp>
      <p:sp>
        <p:nvSpPr>
          <p:cNvPr id="3" name="Alatunnisteen paikkamerkki 2">
            <a:extLst>
              <a:ext uri="{FF2B5EF4-FFF2-40B4-BE49-F238E27FC236}">
                <a16:creationId xmlns:a16="http://schemas.microsoft.com/office/drawing/2014/main" id="{08631D61-0ADB-3CCB-E4A4-A486A2544594}"/>
              </a:ext>
            </a:extLst>
          </p:cNvPr>
          <p:cNvSpPr>
            <a:spLocks noGrp="1"/>
          </p:cNvSpPr>
          <p:nvPr>
            <p:ph type="ftr" sz="quarter" idx="11"/>
          </p:nvPr>
        </p:nvSpPr>
        <p:spPr/>
        <p:txBody>
          <a:bodyPr/>
          <a:lstStyle/>
          <a:p>
            <a:r>
              <a:rPr lang="fi-FI"/>
              <a:t>107-D piiri Pressa-koulutus 28.8.2023</a:t>
            </a:r>
          </a:p>
        </p:txBody>
      </p:sp>
      <p:sp>
        <p:nvSpPr>
          <p:cNvPr id="4" name="Dian numeron paikkamerkki 3">
            <a:extLst>
              <a:ext uri="{FF2B5EF4-FFF2-40B4-BE49-F238E27FC236}">
                <a16:creationId xmlns:a16="http://schemas.microsoft.com/office/drawing/2014/main" id="{08834E16-7541-3344-FE21-60943A4289C8}"/>
              </a:ext>
            </a:extLst>
          </p:cNvPr>
          <p:cNvSpPr>
            <a:spLocks noGrp="1"/>
          </p:cNvSpPr>
          <p:nvPr>
            <p:ph type="sldNum" sz="quarter" idx="12"/>
          </p:nvPr>
        </p:nvSpPr>
        <p:spPr/>
        <p:txBody>
          <a:bodyPr/>
          <a:lstStyle/>
          <a:p>
            <a:fld id="{849347E5-9994-475F-94EA-CFB9F20F5C54}" type="slidenum">
              <a:rPr lang="fi-FI" smtClean="0"/>
              <a:t>‹#›</a:t>
            </a:fld>
            <a:endParaRPr lang="fi-FI"/>
          </a:p>
        </p:txBody>
      </p:sp>
    </p:spTree>
    <p:extLst>
      <p:ext uri="{BB962C8B-B14F-4D97-AF65-F5344CB8AC3E}">
        <p14:creationId xmlns:p14="http://schemas.microsoft.com/office/powerpoint/2010/main" val="11089963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D649972-92AD-BE33-E44F-29A389A94C24}"/>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A716A41D-DE8C-5E79-BE4F-FC9F20111B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0DC2A9EA-625C-AC05-93BB-A73C4B0DE0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0F9BBC47-54B1-E498-F5AF-2067A7E0B19E}"/>
              </a:ext>
            </a:extLst>
          </p:cNvPr>
          <p:cNvSpPr>
            <a:spLocks noGrp="1"/>
          </p:cNvSpPr>
          <p:nvPr>
            <p:ph type="dt" sz="half" idx="10"/>
          </p:nvPr>
        </p:nvSpPr>
        <p:spPr/>
        <p:txBody>
          <a:bodyPr/>
          <a:lstStyle/>
          <a:p>
            <a:fld id="{7261B1D3-B8B4-42DA-A2FD-CD6610AA650D}" type="datetime1">
              <a:rPr lang="fi-FI" smtClean="0"/>
              <a:t>4.9.2023</a:t>
            </a:fld>
            <a:endParaRPr lang="fi-FI"/>
          </a:p>
        </p:txBody>
      </p:sp>
      <p:sp>
        <p:nvSpPr>
          <p:cNvPr id="6" name="Alatunnisteen paikkamerkki 5">
            <a:extLst>
              <a:ext uri="{FF2B5EF4-FFF2-40B4-BE49-F238E27FC236}">
                <a16:creationId xmlns:a16="http://schemas.microsoft.com/office/drawing/2014/main" id="{F399AD19-8F85-7A42-5299-875D79DF1E33}"/>
              </a:ext>
            </a:extLst>
          </p:cNvPr>
          <p:cNvSpPr>
            <a:spLocks noGrp="1"/>
          </p:cNvSpPr>
          <p:nvPr>
            <p:ph type="ftr" sz="quarter" idx="11"/>
          </p:nvPr>
        </p:nvSpPr>
        <p:spPr/>
        <p:txBody>
          <a:bodyPr/>
          <a:lstStyle/>
          <a:p>
            <a:r>
              <a:rPr lang="fi-FI"/>
              <a:t>107-D piiri Pressa-koulutus 28.8.2023</a:t>
            </a:r>
          </a:p>
        </p:txBody>
      </p:sp>
      <p:sp>
        <p:nvSpPr>
          <p:cNvPr id="7" name="Dian numeron paikkamerkki 6">
            <a:extLst>
              <a:ext uri="{FF2B5EF4-FFF2-40B4-BE49-F238E27FC236}">
                <a16:creationId xmlns:a16="http://schemas.microsoft.com/office/drawing/2014/main" id="{C46B4A5C-2BC5-A460-A2E2-11E2E5B514AB}"/>
              </a:ext>
            </a:extLst>
          </p:cNvPr>
          <p:cNvSpPr>
            <a:spLocks noGrp="1"/>
          </p:cNvSpPr>
          <p:nvPr>
            <p:ph type="sldNum" sz="quarter" idx="12"/>
          </p:nvPr>
        </p:nvSpPr>
        <p:spPr/>
        <p:txBody>
          <a:bodyPr/>
          <a:lstStyle/>
          <a:p>
            <a:fld id="{849347E5-9994-475F-94EA-CFB9F20F5C54}" type="slidenum">
              <a:rPr lang="fi-FI" smtClean="0"/>
              <a:t>‹#›</a:t>
            </a:fld>
            <a:endParaRPr lang="fi-FI"/>
          </a:p>
        </p:txBody>
      </p:sp>
    </p:spTree>
    <p:extLst>
      <p:ext uri="{BB962C8B-B14F-4D97-AF65-F5344CB8AC3E}">
        <p14:creationId xmlns:p14="http://schemas.microsoft.com/office/powerpoint/2010/main" val="11365532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E6C1272-416C-6D27-4C8F-EEBCFA4E973F}"/>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B425C007-6E3D-27C1-5028-85C73EB42D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AB9DBE03-A26F-D226-C102-AC363FF304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23249B05-03D9-651F-56FD-7B311668DF0C}"/>
              </a:ext>
            </a:extLst>
          </p:cNvPr>
          <p:cNvSpPr>
            <a:spLocks noGrp="1"/>
          </p:cNvSpPr>
          <p:nvPr>
            <p:ph type="dt" sz="half" idx="10"/>
          </p:nvPr>
        </p:nvSpPr>
        <p:spPr/>
        <p:txBody>
          <a:bodyPr/>
          <a:lstStyle/>
          <a:p>
            <a:fld id="{2FB9039F-49E1-46EC-B1F5-C44320ACF6EB}" type="datetime1">
              <a:rPr lang="fi-FI" smtClean="0"/>
              <a:t>4.9.2023</a:t>
            </a:fld>
            <a:endParaRPr lang="fi-FI"/>
          </a:p>
        </p:txBody>
      </p:sp>
      <p:sp>
        <p:nvSpPr>
          <p:cNvPr id="6" name="Alatunnisteen paikkamerkki 5">
            <a:extLst>
              <a:ext uri="{FF2B5EF4-FFF2-40B4-BE49-F238E27FC236}">
                <a16:creationId xmlns:a16="http://schemas.microsoft.com/office/drawing/2014/main" id="{AE8D299E-3EC7-3DF6-F32C-19C5EAC8ED51}"/>
              </a:ext>
            </a:extLst>
          </p:cNvPr>
          <p:cNvSpPr>
            <a:spLocks noGrp="1"/>
          </p:cNvSpPr>
          <p:nvPr>
            <p:ph type="ftr" sz="quarter" idx="11"/>
          </p:nvPr>
        </p:nvSpPr>
        <p:spPr/>
        <p:txBody>
          <a:bodyPr/>
          <a:lstStyle/>
          <a:p>
            <a:r>
              <a:rPr lang="fi-FI"/>
              <a:t>107-D piiri Pressa-koulutus 28.8.2023</a:t>
            </a:r>
          </a:p>
        </p:txBody>
      </p:sp>
      <p:sp>
        <p:nvSpPr>
          <p:cNvPr id="7" name="Dian numeron paikkamerkki 6">
            <a:extLst>
              <a:ext uri="{FF2B5EF4-FFF2-40B4-BE49-F238E27FC236}">
                <a16:creationId xmlns:a16="http://schemas.microsoft.com/office/drawing/2014/main" id="{D61206ED-5CCB-E376-9368-A660DB56C784}"/>
              </a:ext>
            </a:extLst>
          </p:cNvPr>
          <p:cNvSpPr>
            <a:spLocks noGrp="1"/>
          </p:cNvSpPr>
          <p:nvPr>
            <p:ph type="sldNum" sz="quarter" idx="12"/>
          </p:nvPr>
        </p:nvSpPr>
        <p:spPr/>
        <p:txBody>
          <a:bodyPr/>
          <a:lstStyle/>
          <a:p>
            <a:fld id="{849347E5-9994-475F-94EA-CFB9F20F5C54}" type="slidenum">
              <a:rPr lang="fi-FI" smtClean="0"/>
              <a:t>‹#›</a:t>
            </a:fld>
            <a:endParaRPr lang="fi-FI"/>
          </a:p>
        </p:txBody>
      </p:sp>
    </p:spTree>
    <p:extLst>
      <p:ext uri="{BB962C8B-B14F-4D97-AF65-F5344CB8AC3E}">
        <p14:creationId xmlns:p14="http://schemas.microsoft.com/office/powerpoint/2010/main" val="3798933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E474EF1-83F5-4EDB-01A6-04E6673D01BB}"/>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B7F0EB7B-1F4F-F54B-4D03-9BECAA5B243F}"/>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B62772FC-4C3D-200E-E790-082BF5A15E3B}"/>
              </a:ext>
            </a:extLst>
          </p:cNvPr>
          <p:cNvSpPr>
            <a:spLocks noGrp="1"/>
          </p:cNvSpPr>
          <p:nvPr>
            <p:ph type="dt" sz="half" idx="10"/>
          </p:nvPr>
        </p:nvSpPr>
        <p:spPr/>
        <p:txBody>
          <a:bodyPr/>
          <a:lstStyle/>
          <a:p>
            <a:fld id="{7EB6092C-0B2C-4F9C-B3E1-E6E721315FAD}" type="datetime1">
              <a:rPr lang="fi-FI" smtClean="0"/>
              <a:t>4.9.2023</a:t>
            </a:fld>
            <a:endParaRPr lang="fi-FI"/>
          </a:p>
        </p:txBody>
      </p:sp>
      <p:sp>
        <p:nvSpPr>
          <p:cNvPr id="5" name="Alatunnisteen paikkamerkki 4">
            <a:extLst>
              <a:ext uri="{FF2B5EF4-FFF2-40B4-BE49-F238E27FC236}">
                <a16:creationId xmlns:a16="http://schemas.microsoft.com/office/drawing/2014/main" id="{5302D1F1-AEDF-1280-1499-4D0E0F1B1306}"/>
              </a:ext>
            </a:extLst>
          </p:cNvPr>
          <p:cNvSpPr>
            <a:spLocks noGrp="1"/>
          </p:cNvSpPr>
          <p:nvPr>
            <p:ph type="ftr" sz="quarter" idx="11"/>
          </p:nvPr>
        </p:nvSpPr>
        <p:spPr/>
        <p:txBody>
          <a:bodyPr/>
          <a:lstStyle/>
          <a:p>
            <a:r>
              <a:rPr lang="fi-FI"/>
              <a:t>107-D piiri Pressa-koulutus 28.8.2023</a:t>
            </a:r>
          </a:p>
        </p:txBody>
      </p:sp>
      <p:sp>
        <p:nvSpPr>
          <p:cNvPr id="6" name="Dian numeron paikkamerkki 5">
            <a:extLst>
              <a:ext uri="{FF2B5EF4-FFF2-40B4-BE49-F238E27FC236}">
                <a16:creationId xmlns:a16="http://schemas.microsoft.com/office/drawing/2014/main" id="{0AEEDBC2-1113-23D4-FA43-EC8982C29770}"/>
              </a:ext>
            </a:extLst>
          </p:cNvPr>
          <p:cNvSpPr>
            <a:spLocks noGrp="1"/>
          </p:cNvSpPr>
          <p:nvPr>
            <p:ph type="sldNum" sz="quarter" idx="12"/>
          </p:nvPr>
        </p:nvSpPr>
        <p:spPr/>
        <p:txBody>
          <a:bodyPr/>
          <a:lstStyle/>
          <a:p>
            <a:fld id="{849347E5-9994-475F-94EA-CFB9F20F5C54}" type="slidenum">
              <a:rPr lang="fi-FI" smtClean="0"/>
              <a:t>‹#›</a:t>
            </a:fld>
            <a:endParaRPr lang="fi-FI"/>
          </a:p>
        </p:txBody>
      </p:sp>
    </p:spTree>
    <p:extLst>
      <p:ext uri="{BB962C8B-B14F-4D97-AF65-F5344CB8AC3E}">
        <p14:creationId xmlns:p14="http://schemas.microsoft.com/office/powerpoint/2010/main" val="6928596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EA4D6CA6-28F9-5BA8-D97D-6412BCEEAF53}"/>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37931F90-86C7-E2CC-D675-A78E3639C718}"/>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5390C16E-5DB0-7CD1-2FFD-8B26E87DBB26}"/>
              </a:ext>
            </a:extLst>
          </p:cNvPr>
          <p:cNvSpPr>
            <a:spLocks noGrp="1"/>
          </p:cNvSpPr>
          <p:nvPr>
            <p:ph type="dt" sz="half" idx="10"/>
          </p:nvPr>
        </p:nvSpPr>
        <p:spPr/>
        <p:txBody>
          <a:bodyPr/>
          <a:lstStyle/>
          <a:p>
            <a:fld id="{C5A9BC74-0737-44F6-BAF6-B265C679BE01}" type="datetime1">
              <a:rPr lang="fi-FI" smtClean="0"/>
              <a:t>4.9.2023</a:t>
            </a:fld>
            <a:endParaRPr lang="fi-FI"/>
          </a:p>
        </p:txBody>
      </p:sp>
      <p:sp>
        <p:nvSpPr>
          <p:cNvPr id="5" name="Alatunnisteen paikkamerkki 4">
            <a:extLst>
              <a:ext uri="{FF2B5EF4-FFF2-40B4-BE49-F238E27FC236}">
                <a16:creationId xmlns:a16="http://schemas.microsoft.com/office/drawing/2014/main" id="{0ABCCF3A-2CEE-2B49-7249-E5D612716599}"/>
              </a:ext>
            </a:extLst>
          </p:cNvPr>
          <p:cNvSpPr>
            <a:spLocks noGrp="1"/>
          </p:cNvSpPr>
          <p:nvPr>
            <p:ph type="ftr" sz="quarter" idx="11"/>
          </p:nvPr>
        </p:nvSpPr>
        <p:spPr/>
        <p:txBody>
          <a:bodyPr/>
          <a:lstStyle/>
          <a:p>
            <a:r>
              <a:rPr lang="fi-FI"/>
              <a:t>107-D piiri Pressa-koulutus 28.8.2023</a:t>
            </a:r>
          </a:p>
        </p:txBody>
      </p:sp>
      <p:sp>
        <p:nvSpPr>
          <p:cNvPr id="6" name="Dian numeron paikkamerkki 5">
            <a:extLst>
              <a:ext uri="{FF2B5EF4-FFF2-40B4-BE49-F238E27FC236}">
                <a16:creationId xmlns:a16="http://schemas.microsoft.com/office/drawing/2014/main" id="{EB366B84-95EE-AF1B-EF70-1EA436BA97B5}"/>
              </a:ext>
            </a:extLst>
          </p:cNvPr>
          <p:cNvSpPr>
            <a:spLocks noGrp="1"/>
          </p:cNvSpPr>
          <p:nvPr>
            <p:ph type="sldNum" sz="quarter" idx="12"/>
          </p:nvPr>
        </p:nvSpPr>
        <p:spPr/>
        <p:txBody>
          <a:bodyPr/>
          <a:lstStyle/>
          <a:p>
            <a:fld id="{849347E5-9994-475F-94EA-CFB9F20F5C54}" type="slidenum">
              <a:rPr lang="fi-FI" smtClean="0"/>
              <a:t>‹#›</a:t>
            </a:fld>
            <a:endParaRPr lang="fi-FI"/>
          </a:p>
        </p:txBody>
      </p:sp>
    </p:spTree>
    <p:extLst>
      <p:ext uri="{BB962C8B-B14F-4D97-AF65-F5344CB8AC3E}">
        <p14:creationId xmlns:p14="http://schemas.microsoft.com/office/powerpoint/2010/main" val="14068982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F55718E-6231-AE77-F128-B51640712A38}"/>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B00C8BF4-ADD3-EB07-44EF-A3A4D96DA8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4EBCD5AC-9C31-55E9-A7D6-B185CD6CD6B7}"/>
              </a:ext>
            </a:extLst>
          </p:cNvPr>
          <p:cNvSpPr>
            <a:spLocks noGrp="1"/>
          </p:cNvSpPr>
          <p:nvPr>
            <p:ph type="dt" sz="half" idx="10"/>
          </p:nvPr>
        </p:nvSpPr>
        <p:spPr/>
        <p:txBody>
          <a:bodyPr/>
          <a:lstStyle/>
          <a:p>
            <a:fld id="{59C7ECA5-F933-4E90-BD8F-4B5F5945C4F2}" type="datetime1">
              <a:rPr lang="fi-FI" smtClean="0"/>
              <a:t>4.9.2023</a:t>
            </a:fld>
            <a:endParaRPr lang="fi-FI"/>
          </a:p>
        </p:txBody>
      </p:sp>
      <p:sp>
        <p:nvSpPr>
          <p:cNvPr id="5" name="Alatunnisteen paikkamerkki 4">
            <a:extLst>
              <a:ext uri="{FF2B5EF4-FFF2-40B4-BE49-F238E27FC236}">
                <a16:creationId xmlns:a16="http://schemas.microsoft.com/office/drawing/2014/main" id="{8CCA7063-A16E-8179-ABEB-47B8CE63C0BB}"/>
              </a:ext>
            </a:extLst>
          </p:cNvPr>
          <p:cNvSpPr>
            <a:spLocks noGrp="1"/>
          </p:cNvSpPr>
          <p:nvPr>
            <p:ph type="ftr" sz="quarter" idx="11"/>
          </p:nvPr>
        </p:nvSpPr>
        <p:spPr/>
        <p:txBody>
          <a:bodyPr/>
          <a:lstStyle/>
          <a:p>
            <a:r>
              <a:rPr lang="fi-FI"/>
              <a:t>107-D piiri Pressa-koulutus 28.8.2023</a:t>
            </a:r>
          </a:p>
        </p:txBody>
      </p:sp>
      <p:sp>
        <p:nvSpPr>
          <p:cNvPr id="6" name="Dian numeron paikkamerkki 5">
            <a:extLst>
              <a:ext uri="{FF2B5EF4-FFF2-40B4-BE49-F238E27FC236}">
                <a16:creationId xmlns:a16="http://schemas.microsoft.com/office/drawing/2014/main" id="{53FC9296-CBC8-02C4-9225-698F7DB1B563}"/>
              </a:ext>
            </a:extLst>
          </p:cNvPr>
          <p:cNvSpPr>
            <a:spLocks noGrp="1"/>
          </p:cNvSpPr>
          <p:nvPr>
            <p:ph type="sldNum" sz="quarter" idx="12"/>
          </p:nvPr>
        </p:nvSpPr>
        <p:spPr/>
        <p:txBody>
          <a:bodyPr/>
          <a:lstStyle/>
          <a:p>
            <a:fld id="{D0E35FA7-6ABC-468F-9D2A-FDAEF103C038}" type="slidenum">
              <a:rPr lang="fi-FI" smtClean="0"/>
              <a:t>‹#›</a:t>
            </a:fld>
            <a:endParaRPr lang="fi-FI"/>
          </a:p>
        </p:txBody>
      </p:sp>
    </p:spTree>
    <p:extLst>
      <p:ext uri="{BB962C8B-B14F-4D97-AF65-F5344CB8AC3E}">
        <p14:creationId xmlns:p14="http://schemas.microsoft.com/office/powerpoint/2010/main" val="18420925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E3B627A-89D8-3834-E6CF-6B77C4204986}"/>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AEBFA7B0-BA94-0895-8C43-7E014CCC78FE}"/>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C1CE1210-AF5C-4714-B2FB-960E35134DED}"/>
              </a:ext>
            </a:extLst>
          </p:cNvPr>
          <p:cNvSpPr>
            <a:spLocks noGrp="1"/>
          </p:cNvSpPr>
          <p:nvPr>
            <p:ph type="dt" sz="half" idx="10"/>
          </p:nvPr>
        </p:nvSpPr>
        <p:spPr/>
        <p:txBody>
          <a:bodyPr/>
          <a:lstStyle/>
          <a:p>
            <a:fld id="{48C62ADF-E03F-47AF-9E78-FCE7B2ECC254}" type="datetime1">
              <a:rPr lang="fi-FI" smtClean="0"/>
              <a:t>4.9.2023</a:t>
            </a:fld>
            <a:endParaRPr lang="fi-FI"/>
          </a:p>
        </p:txBody>
      </p:sp>
      <p:sp>
        <p:nvSpPr>
          <p:cNvPr id="5" name="Alatunnisteen paikkamerkki 4">
            <a:extLst>
              <a:ext uri="{FF2B5EF4-FFF2-40B4-BE49-F238E27FC236}">
                <a16:creationId xmlns:a16="http://schemas.microsoft.com/office/drawing/2014/main" id="{195862BD-341C-4D31-7F3B-3EF8FB2DFDCD}"/>
              </a:ext>
            </a:extLst>
          </p:cNvPr>
          <p:cNvSpPr>
            <a:spLocks noGrp="1"/>
          </p:cNvSpPr>
          <p:nvPr>
            <p:ph type="ftr" sz="quarter" idx="11"/>
          </p:nvPr>
        </p:nvSpPr>
        <p:spPr/>
        <p:txBody>
          <a:bodyPr/>
          <a:lstStyle/>
          <a:p>
            <a:r>
              <a:rPr lang="fi-FI"/>
              <a:t>107-D piiri Pressa-koulutus 28.8.2023</a:t>
            </a:r>
          </a:p>
        </p:txBody>
      </p:sp>
      <p:sp>
        <p:nvSpPr>
          <p:cNvPr id="6" name="Dian numeron paikkamerkki 5">
            <a:extLst>
              <a:ext uri="{FF2B5EF4-FFF2-40B4-BE49-F238E27FC236}">
                <a16:creationId xmlns:a16="http://schemas.microsoft.com/office/drawing/2014/main" id="{93927293-7659-2682-3D02-17B6D8479AB1}"/>
              </a:ext>
            </a:extLst>
          </p:cNvPr>
          <p:cNvSpPr>
            <a:spLocks noGrp="1"/>
          </p:cNvSpPr>
          <p:nvPr>
            <p:ph type="sldNum" sz="quarter" idx="12"/>
          </p:nvPr>
        </p:nvSpPr>
        <p:spPr/>
        <p:txBody>
          <a:bodyPr/>
          <a:lstStyle/>
          <a:p>
            <a:fld id="{D0E35FA7-6ABC-468F-9D2A-FDAEF103C038}" type="slidenum">
              <a:rPr lang="fi-FI" smtClean="0"/>
              <a:t>‹#›</a:t>
            </a:fld>
            <a:endParaRPr lang="fi-FI"/>
          </a:p>
        </p:txBody>
      </p:sp>
    </p:spTree>
    <p:extLst>
      <p:ext uri="{BB962C8B-B14F-4D97-AF65-F5344CB8AC3E}">
        <p14:creationId xmlns:p14="http://schemas.microsoft.com/office/powerpoint/2010/main" val="628362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DCDE680-2B59-0F60-58BE-895A1D433E21}"/>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2C83673E-19E7-ADBE-3B52-8C51DC72FE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E78952AF-9609-56A2-5FF9-EFCF4418CDC1}"/>
              </a:ext>
            </a:extLst>
          </p:cNvPr>
          <p:cNvSpPr>
            <a:spLocks noGrp="1"/>
          </p:cNvSpPr>
          <p:nvPr>
            <p:ph type="dt" sz="half" idx="10"/>
          </p:nvPr>
        </p:nvSpPr>
        <p:spPr/>
        <p:txBody>
          <a:bodyPr/>
          <a:lstStyle/>
          <a:p>
            <a:fld id="{EABE0983-D8C9-44EF-A74E-E70FC42EA5D1}" type="datetime1">
              <a:rPr lang="fi-FI" smtClean="0"/>
              <a:t>4.9.2023</a:t>
            </a:fld>
            <a:endParaRPr lang="fi-FI"/>
          </a:p>
        </p:txBody>
      </p:sp>
      <p:sp>
        <p:nvSpPr>
          <p:cNvPr id="5" name="Alatunnisteen paikkamerkki 4">
            <a:extLst>
              <a:ext uri="{FF2B5EF4-FFF2-40B4-BE49-F238E27FC236}">
                <a16:creationId xmlns:a16="http://schemas.microsoft.com/office/drawing/2014/main" id="{FF0FBF55-D846-0DE7-53AB-06920EB613F7}"/>
              </a:ext>
            </a:extLst>
          </p:cNvPr>
          <p:cNvSpPr>
            <a:spLocks noGrp="1"/>
          </p:cNvSpPr>
          <p:nvPr>
            <p:ph type="ftr" sz="quarter" idx="11"/>
          </p:nvPr>
        </p:nvSpPr>
        <p:spPr/>
        <p:txBody>
          <a:bodyPr/>
          <a:lstStyle/>
          <a:p>
            <a:r>
              <a:rPr lang="fi-FI"/>
              <a:t>107-D piiri Pressa-koulutus 28.8.2023</a:t>
            </a:r>
          </a:p>
        </p:txBody>
      </p:sp>
      <p:sp>
        <p:nvSpPr>
          <p:cNvPr id="6" name="Dian numeron paikkamerkki 5">
            <a:extLst>
              <a:ext uri="{FF2B5EF4-FFF2-40B4-BE49-F238E27FC236}">
                <a16:creationId xmlns:a16="http://schemas.microsoft.com/office/drawing/2014/main" id="{A8DF56A4-6A1F-1EF3-2616-8ECAFDDEB8A1}"/>
              </a:ext>
            </a:extLst>
          </p:cNvPr>
          <p:cNvSpPr>
            <a:spLocks noGrp="1"/>
          </p:cNvSpPr>
          <p:nvPr>
            <p:ph type="sldNum" sz="quarter" idx="12"/>
          </p:nvPr>
        </p:nvSpPr>
        <p:spPr/>
        <p:txBody>
          <a:bodyPr/>
          <a:lstStyle/>
          <a:p>
            <a:fld id="{D0E35FA7-6ABC-468F-9D2A-FDAEF103C038}" type="slidenum">
              <a:rPr lang="fi-FI" smtClean="0"/>
              <a:t>‹#›</a:t>
            </a:fld>
            <a:endParaRPr lang="fi-FI"/>
          </a:p>
        </p:txBody>
      </p:sp>
    </p:spTree>
    <p:extLst>
      <p:ext uri="{BB962C8B-B14F-4D97-AF65-F5344CB8AC3E}">
        <p14:creationId xmlns:p14="http://schemas.microsoft.com/office/powerpoint/2010/main" val="21138397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CAD6086-AF8F-0B61-2641-46E6C1F595BE}"/>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89BD356B-06A2-5FA1-4302-9BC833A4B283}"/>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B3C563A4-A6BF-E1DC-DED6-16F7587C50DD}"/>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0DA82099-F2BF-21CF-6D32-F935C25D278F}"/>
              </a:ext>
            </a:extLst>
          </p:cNvPr>
          <p:cNvSpPr>
            <a:spLocks noGrp="1"/>
          </p:cNvSpPr>
          <p:nvPr>
            <p:ph type="dt" sz="half" idx="10"/>
          </p:nvPr>
        </p:nvSpPr>
        <p:spPr/>
        <p:txBody>
          <a:bodyPr/>
          <a:lstStyle/>
          <a:p>
            <a:fld id="{60556B7F-19F8-4815-B584-433C223F220E}" type="datetime1">
              <a:rPr lang="fi-FI" smtClean="0"/>
              <a:t>4.9.2023</a:t>
            </a:fld>
            <a:endParaRPr lang="fi-FI"/>
          </a:p>
        </p:txBody>
      </p:sp>
      <p:sp>
        <p:nvSpPr>
          <p:cNvPr id="6" name="Alatunnisteen paikkamerkki 5">
            <a:extLst>
              <a:ext uri="{FF2B5EF4-FFF2-40B4-BE49-F238E27FC236}">
                <a16:creationId xmlns:a16="http://schemas.microsoft.com/office/drawing/2014/main" id="{EA161AE3-8FCB-4099-7C80-45F3FB509A49}"/>
              </a:ext>
            </a:extLst>
          </p:cNvPr>
          <p:cNvSpPr>
            <a:spLocks noGrp="1"/>
          </p:cNvSpPr>
          <p:nvPr>
            <p:ph type="ftr" sz="quarter" idx="11"/>
          </p:nvPr>
        </p:nvSpPr>
        <p:spPr/>
        <p:txBody>
          <a:bodyPr/>
          <a:lstStyle/>
          <a:p>
            <a:r>
              <a:rPr lang="fi-FI"/>
              <a:t>107-D piiri Pressa-koulutus 28.8.2023</a:t>
            </a:r>
          </a:p>
        </p:txBody>
      </p:sp>
      <p:sp>
        <p:nvSpPr>
          <p:cNvPr id="7" name="Dian numeron paikkamerkki 6">
            <a:extLst>
              <a:ext uri="{FF2B5EF4-FFF2-40B4-BE49-F238E27FC236}">
                <a16:creationId xmlns:a16="http://schemas.microsoft.com/office/drawing/2014/main" id="{B4BC0F7D-6C05-20E7-5D07-F58E1C855475}"/>
              </a:ext>
            </a:extLst>
          </p:cNvPr>
          <p:cNvSpPr>
            <a:spLocks noGrp="1"/>
          </p:cNvSpPr>
          <p:nvPr>
            <p:ph type="sldNum" sz="quarter" idx="12"/>
          </p:nvPr>
        </p:nvSpPr>
        <p:spPr/>
        <p:txBody>
          <a:bodyPr/>
          <a:lstStyle/>
          <a:p>
            <a:fld id="{D0E35FA7-6ABC-468F-9D2A-FDAEF103C038}" type="slidenum">
              <a:rPr lang="fi-FI" smtClean="0"/>
              <a:t>‹#›</a:t>
            </a:fld>
            <a:endParaRPr lang="fi-FI"/>
          </a:p>
        </p:txBody>
      </p:sp>
    </p:spTree>
    <p:extLst>
      <p:ext uri="{BB962C8B-B14F-4D97-AF65-F5344CB8AC3E}">
        <p14:creationId xmlns:p14="http://schemas.microsoft.com/office/powerpoint/2010/main" val="67024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2D3BE03-2970-414A-BE04-18F4CB399774}"/>
              </a:ext>
            </a:extLst>
          </p:cNvPr>
          <p:cNvSpPr>
            <a:spLocks noGrp="1"/>
          </p:cNvSpPr>
          <p:nvPr>
            <p:ph type="title" hasCustomPrompt="1"/>
          </p:nvPr>
        </p:nvSpPr>
        <p:spPr/>
        <p:txBody>
          <a:bodyPr/>
          <a:lstStyle>
            <a:lvl1pPr>
              <a:defRPr/>
            </a:lvl1pPr>
          </a:lstStyle>
          <a:p>
            <a:r>
              <a:rPr lang="fi-FI" dirty="0"/>
              <a:t>Pääotsikko aina logon kanssa</a:t>
            </a:r>
          </a:p>
        </p:txBody>
      </p:sp>
    </p:spTree>
    <p:extLst>
      <p:ext uri="{BB962C8B-B14F-4D97-AF65-F5344CB8AC3E}">
        <p14:creationId xmlns:p14="http://schemas.microsoft.com/office/powerpoint/2010/main" val="34033207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DA979DF-3407-8FA4-1337-0DCB774743B8}"/>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E8C7D425-ED7A-4046-64EB-D4E7C17D53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7BE3FAF9-33DF-C573-1F69-E5A38948CB5D}"/>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1D0F7C79-97D0-86CD-F9BF-47B255D823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58C7CB2B-3CBC-CABD-1EFE-96ACDBCCD3BF}"/>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A513D9A8-BFDA-A634-C236-557613E911A9}"/>
              </a:ext>
            </a:extLst>
          </p:cNvPr>
          <p:cNvSpPr>
            <a:spLocks noGrp="1"/>
          </p:cNvSpPr>
          <p:nvPr>
            <p:ph type="dt" sz="half" idx="10"/>
          </p:nvPr>
        </p:nvSpPr>
        <p:spPr/>
        <p:txBody>
          <a:bodyPr/>
          <a:lstStyle/>
          <a:p>
            <a:fld id="{66B61F55-0DB4-4FD2-866D-47A3A89047A6}" type="datetime1">
              <a:rPr lang="fi-FI" smtClean="0"/>
              <a:t>4.9.2023</a:t>
            </a:fld>
            <a:endParaRPr lang="fi-FI"/>
          </a:p>
        </p:txBody>
      </p:sp>
      <p:sp>
        <p:nvSpPr>
          <p:cNvPr id="8" name="Alatunnisteen paikkamerkki 7">
            <a:extLst>
              <a:ext uri="{FF2B5EF4-FFF2-40B4-BE49-F238E27FC236}">
                <a16:creationId xmlns:a16="http://schemas.microsoft.com/office/drawing/2014/main" id="{340294B7-654F-C19F-1BD7-6358EEA456B3}"/>
              </a:ext>
            </a:extLst>
          </p:cNvPr>
          <p:cNvSpPr>
            <a:spLocks noGrp="1"/>
          </p:cNvSpPr>
          <p:nvPr>
            <p:ph type="ftr" sz="quarter" idx="11"/>
          </p:nvPr>
        </p:nvSpPr>
        <p:spPr/>
        <p:txBody>
          <a:bodyPr/>
          <a:lstStyle/>
          <a:p>
            <a:r>
              <a:rPr lang="fi-FI"/>
              <a:t>107-D piiri Pressa-koulutus 28.8.2023</a:t>
            </a:r>
          </a:p>
        </p:txBody>
      </p:sp>
      <p:sp>
        <p:nvSpPr>
          <p:cNvPr id="9" name="Dian numeron paikkamerkki 8">
            <a:extLst>
              <a:ext uri="{FF2B5EF4-FFF2-40B4-BE49-F238E27FC236}">
                <a16:creationId xmlns:a16="http://schemas.microsoft.com/office/drawing/2014/main" id="{8F82BF3B-CBCA-E203-B874-87B976D2C020}"/>
              </a:ext>
            </a:extLst>
          </p:cNvPr>
          <p:cNvSpPr>
            <a:spLocks noGrp="1"/>
          </p:cNvSpPr>
          <p:nvPr>
            <p:ph type="sldNum" sz="quarter" idx="12"/>
          </p:nvPr>
        </p:nvSpPr>
        <p:spPr/>
        <p:txBody>
          <a:bodyPr/>
          <a:lstStyle/>
          <a:p>
            <a:fld id="{D0E35FA7-6ABC-468F-9D2A-FDAEF103C038}" type="slidenum">
              <a:rPr lang="fi-FI" smtClean="0"/>
              <a:t>‹#›</a:t>
            </a:fld>
            <a:endParaRPr lang="fi-FI"/>
          </a:p>
        </p:txBody>
      </p:sp>
    </p:spTree>
    <p:extLst>
      <p:ext uri="{BB962C8B-B14F-4D97-AF65-F5344CB8AC3E}">
        <p14:creationId xmlns:p14="http://schemas.microsoft.com/office/powerpoint/2010/main" val="6754897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5AF2895-8F2A-88B9-505B-4E7856CB372F}"/>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6738ACFE-4CBC-0480-4D36-C83D4D3604B1}"/>
              </a:ext>
            </a:extLst>
          </p:cNvPr>
          <p:cNvSpPr>
            <a:spLocks noGrp="1"/>
          </p:cNvSpPr>
          <p:nvPr>
            <p:ph type="dt" sz="half" idx="10"/>
          </p:nvPr>
        </p:nvSpPr>
        <p:spPr/>
        <p:txBody>
          <a:bodyPr/>
          <a:lstStyle/>
          <a:p>
            <a:fld id="{64AB1BCC-DE46-4D32-9725-32CA01C34067}" type="datetime1">
              <a:rPr lang="fi-FI" smtClean="0"/>
              <a:t>4.9.2023</a:t>
            </a:fld>
            <a:endParaRPr lang="fi-FI"/>
          </a:p>
        </p:txBody>
      </p:sp>
      <p:sp>
        <p:nvSpPr>
          <p:cNvPr id="4" name="Alatunnisteen paikkamerkki 3">
            <a:extLst>
              <a:ext uri="{FF2B5EF4-FFF2-40B4-BE49-F238E27FC236}">
                <a16:creationId xmlns:a16="http://schemas.microsoft.com/office/drawing/2014/main" id="{4B13E061-D0EE-9CBF-6E4E-947963EF0B30}"/>
              </a:ext>
            </a:extLst>
          </p:cNvPr>
          <p:cNvSpPr>
            <a:spLocks noGrp="1"/>
          </p:cNvSpPr>
          <p:nvPr>
            <p:ph type="ftr" sz="quarter" idx="11"/>
          </p:nvPr>
        </p:nvSpPr>
        <p:spPr/>
        <p:txBody>
          <a:bodyPr/>
          <a:lstStyle/>
          <a:p>
            <a:r>
              <a:rPr lang="fi-FI"/>
              <a:t>107-D piiri Pressa-koulutus 28.8.2023</a:t>
            </a:r>
          </a:p>
        </p:txBody>
      </p:sp>
      <p:sp>
        <p:nvSpPr>
          <p:cNvPr id="5" name="Dian numeron paikkamerkki 4">
            <a:extLst>
              <a:ext uri="{FF2B5EF4-FFF2-40B4-BE49-F238E27FC236}">
                <a16:creationId xmlns:a16="http://schemas.microsoft.com/office/drawing/2014/main" id="{B21DBFC8-4535-F7FE-FFAA-E79431121EE2}"/>
              </a:ext>
            </a:extLst>
          </p:cNvPr>
          <p:cNvSpPr>
            <a:spLocks noGrp="1"/>
          </p:cNvSpPr>
          <p:nvPr>
            <p:ph type="sldNum" sz="quarter" idx="12"/>
          </p:nvPr>
        </p:nvSpPr>
        <p:spPr/>
        <p:txBody>
          <a:bodyPr/>
          <a:lstStyle/>
          <a:p>
            <a:fld id="{D0E35FA7-6ABC-468F-9D2A-FDAEF103C038}" type="slidenum">
              <a:rPr lang="fi-FI" smtClean="0"/>
              <a:t>‹#›</a:t>
            </a:fld>
            <a:endParaRPr lang="fi-FI"/>
          </a:p>
        </p:txBody>
      </p:sp>
    </p:spTree>
    <p:extLst>
      <p:ext uri="{BB962C8B-B14F-4D97-AF65-F5344CB8AC3E}">
        <p14:creationId xmlns:p14="http://schemas.microsoft.com/office/powerpoint/2010/main" val="9859841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906D394B-F017-E487-C98E-FA016F46F6E3}"/>
              </a:ext>
            </a:extLst>
          </p:cNvPr>
          <p:cNvSpPr>
            <a:spLocks noGrp="1"/>
          </p:cNvSpPr>
          <p:nvPr>
            <p:ph type="dt" sz="half" idx="10"/>
          </p:nvPr>
        </p:nvSpPr>
        <p:spPr/>
        <p:txBody>
          <a:bodyPr/>
          <a:lstStyle/>
          <a:p>
            <a:fld id="{FC9ACD16-2C69-41D8-9B9F-8D9CCFD9B8E6}" type="datetime1">
              <a:rPr lang="fi-FI" smtClean="0"/>
              <a:t>4.9.2023</a:t>
            </a:fld>
            <a:endParaRPr lang="fi-FI"/>
          </a:p>
        </p:txBody>
      </p:sp>
      <p:sp>
        <p:nvSpPr>
          <p:cNvPr id="3" name="Alatunnisteen paikkamerkki 2">
            <a:extLst>
              <a:ext uri="{FF2B5EF4-FFF2-40B4-BE49-F238E27FC236}">
                <a16:creationId xmlns:a16="http://schemas.microsoft.com/office/drawing/2014/main" id="{A20501DC-6F00-D5F7-2B7A-13448C8B8657}"/>
              </a:ext>
            </a:extLst>
          </p:cNvPr>
          <p:cNvSpPr>
            <a:spLocks noGrp="1"/>
          </p:cNvSpPr>
          <p:nvPr>
            <p:ph type="ftr" sz="quarter" idx="11"/>
          </p:nvPr>
        </p:nvSpPr>
        <p:spPr/>
        <p:txBody>
          <a:bodyPr/>
          <a:lstStyle/>
          <a:p>
            <a:r>
              <a:rPr lang="fi-FI"/>
              <a:t>107-D piiri Pressa-koulutus 28.8.2023</a:t>
            </a:r>
          </a:p>
        </p:txBody>
      </p:sp>
      <p:sp>
        <p:nvSpPr>
          <p:cNvPr id="4" name="Dian numeron paikkamerkki 3">
            <a:extLst>
              <a:ext uri="{FF2B5EF4-FFF2-40B4-BE49-F238E27FC236}">
                <a16:creationId xmlns:a16="http://schemas.microsoft.com/office/drawing/2014/main" id="{F458E7EC-4331-B837-0891-56151C510D4B}"/>
              </a:ext>
            </a:extLst>
          </p:cNvPr>
          <p:cNvSpPr>
            <a:spLocks noGrp="1"/>
          </p:cNvSpPr>
          <p:nvPr>
            <p:ph type="sldNum" sz="quarter" idx="12"/>
          </p:nvPr>
        </p:nvSpPr>
        <p:spPr/>
        <p:txBody>
          <a:bodyPr/>
          <a:lstStyle/>
          <a:p>
            <a:fld id="{D0E35FA7-6ABC-468F-9D2A-FDAEF103C038}" type="slidenum">
              <a:rPr lang="fi-FI" smtClean="0"/>
              <a:t>‹#›</a:t>
            </a:fld>
            <a:endParaRPr lang="fi-FI"/>
          </a:p>
        </p:txBody>
      </p:sp>
    </p:spTree>
    <p:extLst>
      <p:ext uri="{BB962C8B-B14F-4D97-AF65-F5344CB8AC3E}">
        <p14:creationId xmlns:p14="http://schemas.microsoft.com/office/powerpoint/2010/main" val="1678216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C947FC8-19BB-DC53-5879-BD6486571952}"/>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A4771B21-664D-8933-9D14-14DB7DFC25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7DE69490-F032-5AD8-C45C-C525F7AE02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64E636D2-98D7-6356-4164-121284F527C3}"/>
              </a:ext>
            </a:extLst>
          </p:cNvPr>
          <p:cNvSpPr>
            <a:spLocks noGrp="1"/>
          </p:cNvSpPr>
          <p:nvPr>
            <p:ph type="dt" sz="half" idx="10"/>
          </p:nvPr>
        </p:nvSpPr>
        <p:spPr/>
        <p:txBody>
          <a:bodyPr/>
          <a:lstStyle/>
          <a:p>
            <a:fld id="{846869DF-074C-492A-9798-CC1B30A01F31}" type="datetime1">
              <a:rPr lang="fi-FI" smtClean="0"/>
              <a:t>4.9.2023</a:t>
            </a:fld>
            <a:endParaRPr lang="fi-FI"/>
          </a:p>
        </p:txBody>
      </p:sp>
      <p:sp>
        <p:nvSpPr>
          <p:cNvPr id="6" name="Alatunnisteen paikkamerkki 5">
            <a:extLst>
              <a:ext uri="{FF2B5EF4-FFF2-40B4-BE49-F238E27FC236}">
                <a16:creationId xmlns:a16="http://schemas.microsoft.com/office/drawing/2014/main" id="{A59D6E9B-2441-DC83-7D5D-09B10A5A1A3B}"/>
              </a:ext>
            </a:extLst>
          </p:cNvPr>
          <p:cNvSpPr>
            <a:spLocks noGrp="1"/>
          </p:cNvSpPr>
          <p:nvPr>
            <p:ph type="ftr" sz="quarter" idx="11"/>
          </p:nvPr>
        </p:nvSpPr>
        <p:spPr/>
        <p:txBody>
          <a:bodyPr/>
          <a:lstStyle/>
          <a:p>
            <a:r>
              <a:rPr lang="fi-FI"/>
              <a:t>107-D piiri Pressa-koulutus 28.8.2023</a:t>
            </a:r>
          </a:p>
        </p:txBody>
      </p:sp>
      <p:sp>
        <p:nvSpPr>
          <p:cNvPr id="7" name="Dian numeron paikkamerkki 6">
            <a:extLst>
              <a:ext uri="{FF2B5EF4-FFF2-40B4-BE49-F238E27FC236}">
                <a16:creationId xmlns:a16="http://schemas.microsoft.com/office/drawing/2014/main" id="{166B1053-2C19-4732-1506-248E79757B2E}"/>
              </a:ext>
            </a:extLst>
          </p:cNvPr>
          <p:cNvSpPr>
            <a:spLocks noGrp="1"/>
          </p:cNvSpPr>
          <p:nvPr>
            <p:ph type="sldNum" sz="quarter" idx="12"/>
          </p:nvPr>
        </p:nvSpPr>
        <p:spPr/>
        <p:txBody>
          <a:bodyPr/>
          <a:lstStyle/>
          <a:p>
            <a:fld id="{D0E35FA7-6ABC-468F-9D2A-FDAEF103C038}" type="slidenum">
              <a:rPr lang="fi-FI" smtClean="0"/>
              <a:t>‹#›</a:t>
            </a:fld>
            <a:endParaRPr lang="fi-FI"/>
          </a:p>
        </p:txBody>
      </p:sp>
    </p:spTree>
    <p:extLst>
      <p:ext uri="{BB962C8B-B14F-4D97-AF65-F5344CB8AC3E}">
        <p14:creationId xmlns:p14="http://schemas.microsoft.com/office/powerpoint/2010/main" val="35536099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363BFDF-70B8-3490-A751-497898CC5614}"/>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BDAF1B2E-6DFA-3324-65A7-502A3C5D3A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F46ADC45-D2F9-3612-6BC0-146E585E0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0FD1891C-4579-80A2-A6EF-4C21E22C58F9}"/>
              </a:ext>
            </a:extLst>
          </p:cNvPr>
          <p:cNvSpPr>
            <a:spLocks noGrp="1"/>
          </p:cNvSpPr>
          <p:nvPr>
            <p:ph type="dt" sz="half" idx="10"/>
          </p:nvPr>
        </p:nvSpPr>
        <p:spPr/>
        <p:txBody>
          <a:bodyPr/>
          <a:lstStyle/>
          <a:p>
            <a:fld id="{E4499690-2119-42C2-B999-8454A8FFF304}" type="datetime1">
              <a:rPr lang="fi-FI" smtClean="0"/>
              <a:t>4.9.2023</a:t>
            </a:fld>
            <a:endParaRPr lang="fi-FI"/>
          </a:p>
        </p:txBody>
      </p:sp>
      <p:sp>
        <p:nvSpPr>
          <p:cNvPr id="6" name="Alatunnisteen paikkamerkki 5">
            <a:extLst>
              <a:ext uri="{FF2B5EF4-FFF2-40B4-BE49-F238E27FC236}">
                <a16:creationId xmlns:a16="http://schemas.microsoft.com/office/drawing/2014/main" id="{89CCA495-5AA3-F11D-1D6B-8C65D0DFAB9D}"/>
              </a:ext>
            </a:extLst>
          </p:cNvPr>
          <p:cNvSpPr>
            <a:spLocks noGrp="1"/>
          </p:cNvSpPr>
          <p:nvPr>
            <p:ph type="ftr" sz="quarter" idx="11"/>
          </p:nvPr>
        </p:nvSpPr>
        <p:spPr/>
        <p:txBody>
          <a:bodyPr/>
          <a:lstStyle/>
          <a:p>
            <a:r>
              <a:rPr lang="fi-FI"/>
              <a:t>107-D piiri Pressa-koulutus 28.8.2023</a:t>
            </a:r>
          </a:p>
        </p:txBody>
      </p:sp>
      <p:sp>
        <p:nvSpPr>
          <p:cNvPr id="7" name="Dian numeron paikkamerkki 6">
            <a:extLst>
              <a:ext uri="{FF2B5EF4-FFF2-40B4-BE49-F238E27FC236}">
                <a16:creationId xmlns:a16="http://schemas.microsoft.com/office/drawing/2014/main" id="{2976B477-83C6-2EC8-67B4-B1CBF89D8740}"/>
              </a:ext>
            </a:extLst>
          </p:cNvPr>
          <p:cNvSpPr>
            <a:spLocks noGrp="1"/>
          </p:cNvSpPr>
          <p:nvPr>
            <p:ph type="sldNum" sz="quarter" idx="12"/>
          </p:nvPr>
        </p:nvSpPr>
        <p:spPr/>
        <p:txBody>
          <a:bodyPr/>
          <a:lstStyle/>
          <a:p>
            <a:fld id="{D0E35FA7-6ABC-468F-9D2A-FDAEF103C038}" type="slidenum">
              <a:rPr lang="fi-FI" smtClean="0"/>
              <a:t>‹#›</a:t>
            </a:fld>
            <a:endParaRPr lang="fi-FI"/>
          </a:p>
        </p:txBody>
      </p:sp>
    </p:spTree>
    <p:extLst>
      <p:ext uri="{BB962C8B-B14F-4D97-AF65-F5344CB8AC3E}">
        <p14:creationId xmlns:p14="http://schemas.microsoft.com/office/powerpoint/2010/main" val="32687443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3F033A8-0A17-E1C6-F728-F95CD484896D}"/>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BBE6C560-44E2-912E-87A7-7F7DA58EA9ED}"/>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54E4BCE2-D0E7-1F47-ECD4-4AD49D1F6049}"/>
              </a:ext>
            </a:extLst>
          </p:cNvPr>
          <p:cNvSpPr>
            <a:spLocks noGrp="1"/>
          </p:cNvSpPr>
          <p:nvPr>
            <p:ph type="dt" sz="half" idx="10"/>
          </p:nvPr>
        </p:nvSpPr>
        <p:spPr/>
        <p:txBody>
          <a:bodyPr/>
          <a:lstStyle/>
          <a:p>
            <a:fld id="{B285F69A-414C-4A42-A69F-2C0E9DA29AA3}" type="datetime1">
              <a:rPr lang="fi-FI" smtClean="0"/>
              <a:t>4.9.2023</a:t>
            </a:fld>
            <a:endParaRPr lang="fi-FI"/>
          </a:p>
        </p:txBody>
      </p:sp>
      <p:sp>
        <p:nvSpPr>
          <p:cNvPr id="5" name="Alatunnisteen paikkamerkki 4">
            <a:extLst>
              <a:ext uri="{FF2B5EF4-FFF2-40B4-BE49-F238E27FC236}">
                <a16:creationId xmlns:a16="http://schemas.microsoft.com/office/drawing/2014/main" id="{C4A19A18-F5D9-08D0-8CEE-4C602602BFCC}"/>
              </a:ext>
            </a:extLst>
          </p:cNvPr>
          <p:cNvSpPr>
            <a:spLocks noGrp="1"/>
          </p:cNvSpPr>
          <p:nvPr>
            <p:ph type="ftr" sz="quarter" idx="11"/>
          </p:nvPr>
        </p:nvSpPr>
        <p:spPr/>
        <p:txBody>
          <a:bodyPr/>
          <a:lstStyle/>
          <a:p>
            <a:r>
              <a:rPr lang="fi-FI"/>
              <a:t>107-D piiri Pressa-koulutus 28.8.2023</a:t>
            </a:r>
          </a:p>
        </p:txBody>
      </p:sp>
      <p:sp>
        <p:nvSpPr>
          <p:cNvPr id="6" name="Dian numeron paikkamerkki 5">
            <a:extLst>
              <a:ext uri="{FF2B5EF4-FFF2-40B4-BE49-F238E27FC236}">
                <a16:creationId xmlns:a16="http://schemas.microsoft.com/office/drawing/2014/main" id="{28EBF056-FDC3-0D24-2443-7D4FF8662B40}"/>
              </a:ext>
            </a:extLst>
          </p:cNvPr>
          <p:cNvSpPr>
            <a:spLocks noGrp="1"/>
          </p:cNvSpPr>
          <p:nvPr>
            <p:ph type="sldNum" sz="quarter" idx="12"/>
          </p:nvPr>
        </p:nvSpPr>
        <p:spPr/>
        <p:txBody>
          <a:bodyPr/>
          <a:lstStyle/>
          <a:p>
            <a:fld id="{D0E35FA7-6ABC-468F-9D2A-FDAEF103C038}" type="slidenum">
              <a:rPr lang="fi-FI" smtClean="0"/>
              <a:t>‹#›</a:t>
            </a:fld>
            <a:endParaRPr lang="fi-FI"/>
          </a:p>
        </p:txBody>
      </p:sp>
    </p:spTree>
    <p:extLst>
      <p:ext uri="{BB962C8B-B14F-4D97-AF65-F5344CB8AC3E}">
        <p14:creationId xmlns:p14="http://schemas.microsoft.com/office/powerpoint/2010/main" val="15650962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00CC1E70-C5EE-A771-4D9A-F60904348288}"/>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4BD7C41E-48DD-6168-F97F-0BA4E1A5FB33}"/>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A36D8ADC-83C6-9FC0-C7D1-98A23059177F}"/>
              </a:ext>
            </a:extLst>
          </p:cNvPr>
          <p:cNvSpPr>
            <a:spLocks noGrp="1"/>
          </p:cNvSpPr>
          <p:nvPr>
            <p:ph type="dt" sz="half" idx="10"/>
          </p:nvPr>
        </p:nvSpPr>
        <p:spPr/>
        <p:txBody>
          <a:bodyPr/>
          <a:lstStyle/>
          <a:p>
            <a:fld id="{99119022-FD88-4E23-9965-2CF1355BDD05}" type="datetime1">
              <a:rPr lang="fi-FI" smtClean="0"/>
              <a:t>4.9.2023</a:t>
            </a:fld>
            <a:endParaRPr lang="fi-FI"/>
          </a:p>
        </p:txBody>
      </p:sp>
      <p:sp>
        <p:nvSpPr>
          <p:cNvPr id="5" name="Alatunnisteen paikkamerkki 4">
            <a:extLst>
              <a:ext uri="{FF2B5EF4-FFF2-40B4-BE49-F238E27FC236}">
                <a16:creationId xmlns:a16="http://schemas.microsoft.com/office/drawing/2014/main" id="{368276F0-C323-E368-DD4D-F1EFD0562A8C}"/>
              </a:ext>
            </a:extLst>
          </p:cNvPr>
          <p:cNvSpPr>
            <a:spLocks noGrp="1"/>
          </p:cNvSpPr>
          <p:nvPr>
            <p:ph type="ftr" sz="quarter" idx="11"/>
          </p:nvPr>
        </p:nvSpPr>
        <p:spPr/>
        <p:txBody>
          <a:bodyPr/>
          <a:lstStyle/>
          <a:p>
            <a:r>
              <a:rPr lang="fi-FI"/>
              <a:t>107-D piiri Pressa-koulutus 28.8.2023</a:t>
            </a:r>
          </a:p>
        </p:txBody>
      </p:sp>
      <p:sp>
        <p:nvSpPr>
          <p:cNvPr id="6" name="Dian numeron paikkamerkki 5">
            <a:extLst>
              <a:ext uri="{FF2B5EF4-FFF2-40B4-BE49-F238E27FC236}">
                <a16:creationId xmlns:a16="http://schemas.microsoft.com/office/drawing/2014/main" id="{65B16F0A-D6C7-F8A1-95E2-5B657470E098}"/>
              </a:ext>
            </a:extLst>
          </p:cNvPr>
          <p:cNvSpPr>
            <a:spLocks noGrp="1"/>
          </p:cNvSpPr>
          <p:nvPr>
            <p:ph type="sldNum" sz="quarter" idx="12"/>
          </p:nvPr>
        </p:nvSpPr>
        <p:spPr/>
        <p:txBody>
          <a:bodyPr/>
          <a:lstStyle/>
          <a:p>
            <a:fld id="{D0E35FA7-6ABC-468F-9D2A-FDAEF103C038}" type="slidenum">
              <a:rPr lang="fi-FI" smtClean="0"/>
              <a:t>‹#›</a:t>
            </a:fld>
            <a:endParaRPr lang="fi-FI"/>
          </a:p>
        </p:txBody>
      </p:sp>
    </p:spTree>
    <p:extLst>
      <p:ext uri="{BB962C8B-B14F-4D97-AF65-F5344CB8AC3E}">
        <p14:creationId xmlns:p14="http://schemas.microsoft.com/office/powerpoint/2010/main" val="2020193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09949E9-1791-4294-BA79-F9F0F3720574}"/>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5744C798-9455-41C2-8F71-524553C83C76}"/>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4CB24F6A-3DFE-412F-913D-DE9054BE5B0D}"/>
              </a:ext>
            </a:extLst>
          </p:cNvPr>
          <p:cNvSpPr>
            <a:spLocks noGrp="1"/>
          </p:cNvSpPr>
          <p:nvPr>
            <p:ph type="dt" sz="half" idx="10"/>
          </p:nvPr>
        </p:nvSpPr>
        <p:spPr/>
        <p:txBody>
          <a:bodyPr/>
          <a:lstStyle/>
          <a:p>
            <a:fld id="{26852C32-2A97-4774-93D0-D8788FBD308F}" type="datetime1">
              <a:rPr lang="fi-FI" smtClean="0"/>
              <a:t>4.9.2023</a:t>
            </a:fld>
            <a:endParaRPr lang="fi-FI"/>
          </a:p>
        </p:txBody>
      </p:sp>
      <p:sp>
        <p:nvSpPr>
          <p:cNvPr id="5" name="Alatunnisteen paikkamerkki 4">
            <a:extLst>
              <a:ext uri="{FF2B5EF4-FFF2-40B4-BE49-F238E27FC236}">
                <a16:creationId xmlns:a16="http://schemas.microsoft.com/office/drawing/2014/main" id="{84B1999B-74A9-4EC4-9183-00F2E777C536}"/>
              </a:ext>
            </a:extLst>
          </p:cNvPr>
          <p:cNvSpPr>
            <a:spLocks noGrp="1"/>
          </p:cNvSpPr>
          <p:nvPr>
            <p:ph type="ftr" sz="quarter" idx="11"/>
          </p:nvPr>
        </p:nvSpPr>
        <p:spPr/>
        <p:txBody>
          <a:bodyPr/>
          <a:lstStyle/>
          <a:p>
            <a:r>
              <a:rPr lang="fi-FI"/>
              <a:t>107-D piiri Pressa-koulutus 28.8.2023</a:t>
            </a:r>
          </a:p>
        </p:txBody>
      </p:sp>
      <p:sp>
        <p:nvSpPr>
          <p:cNvPr id="6" name="Dian numeron paikkamerkki 5">
            <a:extLst>
              <a:ext uri="{FF2B5EF4-FFF2-40B4-BE49-F238E27FC236}">
                <a16:creationId xmlns:a16="http://schemas.microsoft.com/office/drawing/2014/main" id="{9BB7D105-DFF1-410A-BE31-425884679C50}"/>
              </a:ext>
            </a:extLst>
          </p:cNvPr>
          <p:cNvSpPr>
            <a:spLocks noGrp="1"/>
          </p:cNvSpPr>
          <p:nvPr>
            <p:ph type="sldNum" sz="quarter" idx="12"/>
          </p:nvPr>
        </p:nvSpPr>
        <p:spPr>
          <a:xfrm>
            <a:off x="8610600" y="6356350"/>
            <a:ext cx="2743200" cy="365125"/>
          </a:xfrm>
          <a:prstGeom prst="rect">
            <a:avLst/>
          </a:prstGeom>
        </p:spPr>
        <p:txBody>
          <a:bodyPr/>
          <a:lstStyle/>
          <a:p>
            <a:fld id="{0CF01A97-14C8-4520-B718-EE20F5032BED}" type="slidenum">
              <a:rPr lang="fi-FI" smtClean="0"/>
              <a:t>‹#›</a:t>
            </a:fld>
            <a:endParaRPr lang="fi-FI"/>
          </a:p>
        </p:txBody>
      </p:sp>
    </p:spTree>
    <p:extLst>
      <p:ext uri="{BB962C8B-B14F-4D97-AF65-F5344CB8AC3E}">
        <p14:creationId xmlns:p14="http://schemas.microsoft.com/office/powerpoint/2010/main" val="1666550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ukautettu asette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E7B0FB6-5C07-473E-9BDA-371E0A472CBC}"/>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7C50BEB3-21C5-4EE2-8DC3-CD6E884BED9C}"/>
              </a:ext>
            </a:extLst>
          </p:cNvPr>
          <p:cNvSpPr>
            <a:spLocks noGrp="1"/>
          </p:cNvSpPr>
          <p:nvPr>
            <p:ph type="dt" sz="half" idx="10"/>
          </p:nvPr>
        </p:nvSpPr>
        <p:spPr/>
        <p:txBody>
          <a:bodyPr/>
          <a:lstStyle/>
          <a:p>
            <a:fld id="{5839C6B2-667B-4317-84DD-CE087C872B82}" type="datetime1">
              <a:rPr lang="fi-FI" smtClean="0"/>
              <a:t>4.9.2023</a:t>
            </a:fld>
            <a:endParaRPr lang="fi-FI"/>
          </a:p>
        </p:txBody>
      </p:sp>
      <p:sp>
        <p:nvSpPr>
          <p:cNvPr id="4" name="Alatunnisteen paikkamerkki 3">
            <a:extLst>
              <a:ext uri="{FF2B5EF4-FFF2-40B4-BE49-F238E27FC236}">
                <a16:creationId xmlns:a16="http://schemas.microsoft.com/office/drawing/2014/main" id="{08CD446D-3330-4B0B-AAC8-4407EEAABCD0}"/>
              </a:ext>
            </a:extLst>
          </p:cNvPr>
          <p:cNvSpPr>
            <a:spLocks noGrp="1"/>
          </p:cNvSpPr>
          <p:nvPr>
            <p:ph type="ftr" sz="quarter" idx="11"/>
          </p:nvPr>
        </p:nvSpPr>
        <p:spPr/>
        <p:txBody>
          <a:bodyPr/>
          <a:lstStyle/>
          <a:p>
            <a:r>
              <a:rPr lang="fi-FI"/>
              <a:t>107-D piiri Pressa-koulutus 28.8.2023</a:t>
            </a:r>
          </a:p>
        </p:txBody>
      </p:sp>
      <p:sp>
        <p:nvSpPr>
          <p:cNvPr id="5" name="Dian numeron paikkamerkki 4">
            <a:extLst>
              <a:ext uri="{FF2B5EF4-FFF2-40B4-BE49-F238E27FC236}">
                <a16:creationId xmlns:a16="http://schemas.microsoft.com/office/drawing/2014/main" id="{9A16A05F-E6E9-4468-AB6B-49585C9FD741}"/>
              </a:ext>
            </a:extLst>
          </p:cNvPr>
          <p:cNvSpPr>
            <a:spLocks noGrp="1"/>
          </p:cNvSpPr>
          <p:nvPr>
            <p:ph type="sldNum" sz="quarter" idx="12"/>
          </p:nvPr>
        </p:nvSpPr>
        <p:spPr>
          <a:xfrm>
            <a:off x="8610600" y="6356350"/>
            <a:ext cx="2743200" cy="365125"/>
          </a:xfrm>
          <a:prstGeom prst="rect">
            <a:avLst/>
          </a:prstGeom>
        </p:spPr>
        <p:txBody>
          <a:bodyPr/>
          <a:lstStyle/>
          <a:p>
            <a:fld id="{0CF01A97-14C8-4520-B718-EE20F5032BED}" type="slidenum">
              <a:rPr lang="fi-FI" smtClean="0"/>
              <a:t>‹#›</a:t>
            </a:fld>
            <a:endParaRPr lang="fi-FI"/>
          </a:p>
        </p:txBody>
      </p:sp>
    </p:spTree>
    <p:extLst>
      <p:ext uri="{BB962C8B-B14F-4D97-AF65-F5344CB8AC3E}">
        <p14:creationId xmlns:p14="http://schemas.microsoft.com/office/powerpoint/2010/main" val="2391124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FD8EBD8-B6EF-4F80-B6EA-21BCA664CC3D}"/>
              </a:ext>
            </a:extLst>
          </p:cNvPr>
          <p:cNvSpPr>
            <a:spLocks noGrp="1"/>
          </p:cNvSpPr>
          <p:nvPr>
            <p:ph type="title"/>
          </p:nvPr>
        </p:nvSpPr>
        <p:spPr/>
        <p:txBody>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a:extLst>
              <a:ext uri="{FF2B5EF4-FFF2-40B4-BE49-F238E27FC236}">
                <a16:creationId xmlns:a16="http://schemas.microsoft.com/office/drawing/2014/main" id="{C98AE904-1E21-4608-A956-E6A19D2C4A11}"/>
              </a:ext>
            </a:extLst>
          </p:cNvPr>
          <p:cNvSpPr>
            <a:spLocks noGrp="1"/>
          </p:cNvSpPr>
          <p:nvPr>
            <p:ph sz="half" idx="1"/>
          </p:nvPr>
        </p:nvSpPr>
        <p:spPr>
          <a:xfrm>
            <a:off x="946352"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6A33DC89-F7DE-44B9-8E2A-7C88AB77E5F5}"/>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ACE5CF19-1C2B-4796-BC55-0F548A3F3A76}"/>
              </a:ext>
            </a:extLst>
          </p:cNvPr>
          <p:cNvSpPr>
            <a:spLocks noGrp="1"/>
          </p:cNvSpPr>
          <p:nvPr>
            <p:ph type="dt" sz="half" idx="10"/>
          </p:nvPr>
        </p:nvSpPr>
        <p:spPr/>
        <p:txBody>
          <a:bodyPr/>
          <a:lstStyle/>
          <a:p>
            <a:fld id="{7DD1640D-23E2-459B-BEE6-2A403409C005}" type="datetime1">
              <a:rPr lang="fi-FI" smtClean="0"/>
              <a:t>4.9.2023</a:t>
            </a:fld>
            <a:endParaRPr lang="fi-FI"/>
          </a:p>
        </p:txBody>
      </p:sp>
      <p:sp>
        <p:nvSpPr>
          <p:cNvPr id="6" name="Alatunnisteen paikkamerkki 5">
            <a:extLst>
              <a:ext uri="{FF2B5EF4-FFF2-40B4-BE49-F238E27FC236}">
                <a16:creationId xmlns:a16="http://schemas.microsoft.com/office/drawing/2014/main" id="{D4449FB4-5995-481E-B2F3-D3C6DD47E295}"/>
              </a:ext>
            </a:extLst>
          </p:cNvPr>
          <p:cNvSpPr>
            <a:spLocks noGrp="1"/>
          </p:cNvSpPr>
          <p:nvPr>
            <p:ph type="ftr" sz="quarter" idx="11"/>
          </p:nvPr>
        </p:nvSpPr>
        <p:spPr/>
        <p:txBody>
          <a:bodyPr/>
          <a:lstStyle/>
          <a:p>
            <a:r>
              <a:rPr lang="fi-FI"/>
              <a:t>107-D piiri Pressa-koulutus 28.8.2023</a:t>
            </a:r>
          </a:p>
        </p:txBody>
      </p:sp>
      <p:sp>
        <p:nvSpPr>
          <p:cNvPr id="7" name="Dian numeron paikkamerkki 6">
            <a:extLst>
              <a:ext uri="{FF2B5EF4-FFF2-40B4-BE49-F238E27FC236}">
                <a16:creationId xmlns:a16="http://schemas.microsoft.com/office/drawing/2014/main" id="{9CC45554-81C8-4405-BB1D-3292C8CF326B}"/>
              </a:ext>
            </a:extLst>
          </p:cNvPr>
          <p:cNvSpPr>
            <a:spLocks noGrp="1"/>
          </p:cNvSpPr>
          <p:nvPr>
            <p:ph type="sldNum" sz="quarter" idx="12"/>
          </p:nvPr>
        </p:nvSpPr>
        <p:spPr>
          <a:xfrm>
            <a:off x="8610600" y="6356350"/>
            <a:ext cx="2743200" cy="365125"/>
          </a:xfrm>
          <a:prstGeom prst="rect">
            <a:avLst/>
          </a:prstGeom>
        </p:spPr>
        <p:txBody>
          <a:bodyPr/>
          <a:lstStyle/>
          <a:p>
            <a:fld id="{0CF01A97-14C8-4520-B718-EE20F5032BED}" type="slidenum">
              <a:rPr lang="fi-FI" smtClean="0"/>
              <a:t>‹#›</a:t>
            </a:fld>
            <a:endParaRPr lang="fi-FI"/>
          </a:p>
        </p:txBody>
      </p:sp>
    </p:spTree>
    <p:extLst>
      <p:ext uri="{BB962C8B-B14F-4D97-AF65-F5344CB8AC3E}">
        <p14:creationId xmlns:p14="http://schemas.microsoft.com/office/powerpoint/2010/main" val="1649928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5D9D2A4-893C-46AC-9030-1997BCDD4543}"/>
              </a:ext>
            </a:extLst>
          </p:cNvPr>
          <p:cNvSpPr>
            <a:spLocks noGrp="1"/>
          </p:cNvSpPr>
          <p:nvPr>
            <p:ph type="title"/>
          </p:nvPr>
        </p:nvSpPr>
        <p:spPr>
          <a:xfrm>
            <a:off x="928276" y="365125"/>
            <a:ext cx="10515600" cy="1325563"/>
          </a:xfrm>
        </p:spPr>
        <p:txBody>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626BAC12-4A60-4447-A1B9-77BCCCFE36B7}"/>
              </a:ext>
            </a:extLst>
          </p:cNvPr>
          <p:cNvSpPr>
            <a:spLocks noGrp="1"/>
          </p:cNvSpPr>
          <p:nvPr>
            <p:ph type="body" idx="1"/>
          </p:nvPr>
        </p:nvSpPr>
        <p:spPr>
          <a:xfrm>
            <a:off x="957772"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 napsauttamalla</a:t>
            </a:r>
          </a:p>
        </p:txBody>
      </p:sp>
      <p:sp>
        <p:nvSpPr>
          <p:cNvPr id="4" name="Sisällön paikkamerkki 3">
            <a:extLst>
              <a:ext uri="{FF2B5EF4-FFF2-40B4-BE49-F238E27FC236}">
                <a16:creationId xmlns:a16="http://schemas.microsoft.com/office/drawing/2014/main" id="{04D36EEE-11C5-415A-8E48-BA3DF86FCD81}"/>
              </a:ext>
            </a:extLst>
          </p:cNvPr>
          <p:cNvSpPr>
            <a:spLocks noGrp="1"/>
          </p:cNvSpPr>
          <p:nvPr>
            <p:ph sz="half" idx="2"/>
          </p:nvPr>
        </p:nvSpPr>
        <p:spPr>
          <a:xfrm>
            <a:off x="947940" y="2505075"/>
            <a:ext cx="5157787" cy="3684588"/>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5" name="Tekstin paikkamerkki 4">
            <a:extLst>
              <a:ext uri="{FF2B5EF4-FFF2-40B4-BE49-F238E27FC236}">
                <a16:creationId xmlns:a16="http://schemas.microsoft.com/office/drawing/2014/main" id="{8586C84D-7FEF-4F69-ADAD-27034CA0A48E}"/>
              </a:ext>
            </a:extLst>
          </p:cNvPr>
          <p:cNvSpPr>
            <a:spLocks noGrp="1"/>
          </p:cNvSpPr>
          <p:nvPr>
            <p:ph type="body" sz="quarter" idx="3"/>
          </p:nvPr>
        </p:nvSpPr>
        <p:spPr>
          <a:xfrm>
            <a:off x="6191864"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 napsauttamalla</a:t>
            </a:r>
          </a:p>
        </p:txBody>
      </p:sp>
      <p:sp>
        <p:nvSpPr>
          <p:cNvPr id="6" name="Sisällön paikkamerkki 5">
            <a:extLst>
              <a:ext uri="{FF2B5EF4-FFF2-40B4-BE49-F238E27FC236}">
                <a16:creationId xmlns:a16="http://schemas.microsoft.com/office/drawing/2014/main" id="{A36FC4B1-496B-4C61-8BA3-9D879AB6633E}"/>
              </a:ext>
            </a:extLst>
          </p:cNvPr>
          <p:cNvSpPr>
            <a:spLocks noGrp="1"/>
          </p:cNvSpPr>
          <p:nvPr>
            <p:ph sz="quarter" idx="4"/>
          </p:nvPr>
        </p:nvSpPr>
        <p:spPr>
          <a:xfrm>
            <a:off x="6191864" y="2505075"/>
            <a:ext cx="5183188" cy="3684588"/>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7" name="Päivämäärän paikkamerkki 6">
            <a:extLst>
              <a:ext uri="{FF2B5EF4-FFF2-40B4-BE49-F238E27FC236}">
                <a16:creationId xmlns:a16="http://schemas.microsoft.com/office/drawing/2014/main" id="{4BD2059B-33D9-4EE9-A6E3-8AE749B828F4}"/>
              </a:ext>
            </a:extLst>
          </p:cNvPr>
          <p:cNvSpPr>
            <a:spLocks noGrp="1"/>
          </p:cNvSpPr>
          <p:nvPr>
            <p:ph type="dt" sz="half" idx="10"/>
          </p:nvPr>
        </p:nvSpPr>
        <p:spPr/>
        <p:txBody>
          <a:bodyPr/>
          <a:lstStyle/>
          <a:p>
            <a:fld id="{B48081F9-EF1B-48DD-9E4D-FD1B2A623928}" type="datetime1">
              <a:rPr lang="fi-FI" smtClean="0"/>
              <a:t>4.9.2023</a:t>
            </a:fld>
            <a:endParaRPr lang="fi-FI"/>
          </a:p>
        </p:txBody>
      </p:sp>
      <p:sp>
        <p:nvSpPr>
          <p:cNvPr id="8" name="Alatunnisteen paikkamerkki 7">
            <a:extLst>
              <a:ext uri="{FF2B5EF4-FFF2-40B4-BE49-F238E27FC236}">
                <a16:creationId xmlns:a16="http://schemas.microsoft.com/office/drawing/2014/main" id="{1F26B213-1157-4143-AC36-8C64EB6AA6A0}"/>
              </a:ext>
            </a:extLst>
          </p:cNvPr>
          <p:cNvSpPr>
            <a:spLocks noGrp="1"/>
          </p:cNvSpPr>
          <p:nvPr>
            <p:ph type="ftr" sz="quarter" idx="11"/>
          </p:nvPr>
        </p:nvSpPr>
        <p:spPr/>
        <p:txBody>
          <a:bodyPr/>
          <a:lstStyle/>
          <a:p>
            <a:r>
              <a:rPr lang="fi-FI"/>
              <a:t>107-D piiri Pressa-koulutus 28.8.2023</a:t>
            </a:r>
          </a:p>
        </p:txBody>
      </p:sp>
      <p:sp>
        <p:nvSpPr>
          <p:cNvPr id="9" name="Dian numeron paikkamerkki 8">
            <a:extLst>
              <a:ext uri="{FF2B5EF4-FFF2-40B4-BE49-F238E27FC236}">
                <a16:creationId xmlns:a16="http://schemas.microsoft.com/office/drawing/2014/main" id="{C989C478-2770-4219-86FD-3B9A57AB60E2}"/>
              </a:ext>
            </a:extLst>
          </p:cNvPr>
          <p:cNvSpPr>
            <a:spLocks noGrp="1"/>
          </p:cNvSpPr>
          <p:nvPr>
            <p:ph type="sldNum" sz="quarter" idx="12"/>
          </p:nvPr>
        </p:nvSpPr>
        <p:spPr>
          <a:xfrm>
            <a:off x="8610600" y="6356350"/>
            <a:ext cx="2743200" cy="365125"/>
          </a:xfrm>
          <a:prstGeom prst="rect">
            <a:avLst/>
          </a:prstGeom>
        </p:spPr>
        <p:txBody>
          <a:bodyPr/>
          <a:lstStyle/>
          <a:p>
            <a:fld id="{0CF01A97-14C8-4520-B718-EE20F5032BED}" type="slidenum">
              <a:rPr lang="fi-FI" smtClean="0"/>
              <a:t>‹#›</a:t>
            </a:fld>
            <a:endParaRPr lang="fi-FI"/>
          </a:p>
        </p:txBody>
      </p:sp>
    </p:spTree>
    <p:extLst>
      <p:ext uri="{BB962C8B-B14F-4D97-AF65-F5344CB8AC3E}">
        <p14:creationId xmlns:p14="http://schemas.microsoft.com/office/powerpoint/2010/main" val="36366234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A28258E-4994-4FF0-9DED-112D2389F935}"/>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71446A66-5E9E-48CE-B874-048D3714767B}"/>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ACDC1A38-09B4-400A-BD8A-0CF57379F38E}"/>
              </a:ext>
            </a:extLst>
          </p:cNvPr>
          <p:cNvSpPr>
            <a:spLocks noGrp="1"/>
          </p:cNvSpPr>
          <p:nvPr>
            <p:ph type="dt" sz="half" idx="10"/>
          </p:nvPr>
        </p:nvSpPr>
        <p:spPr/>
        <p:txBody>
          <a:bodyPr/>
          <a:lstStyle/>
          <a:p>
            <a:fld id="{42AA65C2-0AFA-4D7F-BEA1-62AF1276CCD7}" type="datetime1">
              <a:rPr lang="fi-FI" smtClean="0"/>
              <a:t>4.9.2023</a:t>
            </a:fld>
            <a:endParaRPr lang="fi-FI"/>
          </a:p>
        </p:txBody>
      </p:sp>
      <p:sp>
        <p:nvSpPr>
          <p:cNvPr id="5" name="Alatunnisteen paikkamerkki 4">
            <a:extLst>
              <a:ext uri="{FF2B5EF4-FFF2-40B4-BE49-F238E27FC236}">
                <a16:creationId xmlns:a16="http://schemas.microsoft.com/office/drawing/2014/main" id="{EFA88948-945F-432A-AF57-94D5B1D2DA36}"/>
              </a:ext>
            </a:extLst>
          </p:cNvPr>
          <p:cNvSpPr>
            <a:spLocks noGrp="1"/>
          </p:cNvSpPr>
          <p:nvPr>
            <p:ph type="ftr" sz="quarter" idx="11"/>
          </p:nvPr>
        </p:nvSpPr>
        <p:spPr/>
        <p:txBody>
          <a:bodyPr/>
          <a:lstStyle/>
          <a:p>
            <a:r>
              <a:rPr lang="fi-FI"/>
              <a:t>107-D piiri Pressa-koulutus 28.8.2023</a:t>
            </a:r>
          </a:p>
        </p:txBody>
      </p:sp>
      <p:sp>
        <p:nvSpPr>
          <p:cNvPr id="6" name="Dian numeron paikkamerkki 5">
            <a:extLst>
              <a:ext uri="{FF2B5EF4-FFF2-40B4-BE49-F238E27FC236}">
                <a16:creationId xmlns:a16="http://schemas.microsoft.com/office/drawing/2014/main" id="{F071EAFF-D963-416C-AD3F-D8B7B587499E}"/>
              </a:ext>
            </a:extLst>
          </p:cNvPr>
          <p:cNvSpPr>
            <a:spLocks noGrp="1"/>
          </p:cNvSpPr>
          <p:nvPr>
            <p:ph type="sldNum" sz="quarter" idx="12"/>
          </p:nvPr>
        </p:nvSpPr>
        <p:spPr/>
        <p:txBody>
          <a:bodyPr/>
          <a:lstStyle/>
          <a:p>
            <a:fld id="{5B1B691C-E57C-4215-BE51-9F50F3A32B8C}" type="slidenum">
              <a:rPr lang="fi-FI" smtClean="0"/>
              <a:t>‹#›</a:t>
            </a:fld>
            <a:endParaRPr lang="fi-FI"/>
          </a:p>
        </p:txBody>
      </p:sp>
    </p:spTree>
    <p:extLst>
      <p:ext uri="{BB962C8B-B14F-4D97-AF65-F5344CB8AC3E}">
        <p14:creationId xmlns:p14="http://schemas.microsoft.com/office/powerpoint/2010/main" val="462120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12D29F5-DF90-405B-AF8D-C2ADD4CE441A}"/>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A7F049C0-BD09-49FF-A168-1B09AB6FEAD8}"/>
              </a:ext>
            </a:extLst>
          </p:cNvPr>
          <p:cNvSpPr>
            <a:spLocks noGrp="1"/>
          </p:cNvSpPr>
          <p:nvPr>
            <p:ph type="dt" sz="half" idx="10"/>
          </p:nvPr>
        </p:nvSpPr>
        <p:spPr/>
        <p:txBody>
          <a:bodyPr/>
          <a:lstStyle/>
          <a:p>
            <a:fld id="{511FB7EE-7072-4584-AC64-B37DB39D6265}" type="datetime1">
              <a:rPr lang="fi-FI" smtClean="0"/>
              <a:t>4.9.2023</a:t>
            </a:fld>
            <a:endParaRPr lang="fi-FI"/>
          </a:p>
        </p:txBody>
      </p:sp>
      <p:sp>
        <p:nvSpPr>
          <p:cNvPr id="4" name="Alatunnisteen paikkamerkki 3">
            <a:extLst>
              <a:ext uri="{FF2B5EF4-FFF2-40B4-BE49-F238E27FC236}">
                <a16:creationId xmlns:a16="http://schemas.microsoft.com/office/drawing/2014/main" id="{71677E5E-5D1C-4661-AA35-3745568B1DE2}"/>
              </a:ext>
            </a:extLst>
          </p:cNvPr>
          <p:cNvSpPr>
            <a:spLocks noGrp="1"/>
          </p:cNvSpPr>
          <p:nvPr>
            <p:ph type="ftr" sz="quarter" idx="11"/>
          </p:nvPr>
        </p:nvSpPr>
        <p:spPr/>
        <p:txBody>
          <a:bodyPr/>
          <a:lstStyle/>
          <a:p>
            <a:r>
              <a:rPr lang="fi-FI"/>
              <a:t>107-D piiri Pressa-koulutus 28.8.2023</a:t>
            </a:r>
          </a:p>
        </p:txBody>
      </p:sp>
      <p:sp>
        <p:nvSpPr>
          <p:cNvPr id="5" name="Dian numeron paikkamerkki 4">
            <a:extLst>
              <a:ext uri="{FF2B5EF4-FFF2-40B4-BE49-F238E27FC236}">
                <a16:creationId xmlns:a16="http://schemas.microsoft.com/office/drawing/2014/main" id="{24CE4D59-F2B2-44A5-859B-F59B5E0AFF82}"/>
              </a:ext>
            </a:extLst>
          </p:cNvPr>
          <p:cNvSpPr>
            <a:spLocks noGrp="1"/>
          </p:cNvSpPr>
          <p:nvPr>
            <p:ph type="sldNum" sz="quarter" idx="12"/>
          </p:nvPr>
        </p:nvSpPr>
        <p:spPr/>
        <p:txBody>
          <a:bodyPr/>
          <a:lstStyle/>
          <a:p>
            <a:fld id="{5B1B691C-E57C-4215-BE51-9F50F3A32B8C}" type="slidenum">
              <a:rPr lang="fi-FI" smtClean="0"/>
              <a:t>‹#›</a:t>
            </a:fld>
            <a:endParaRPr lang="fi-FI"/>
          </a:p>
        </p:txBody>
      </p:sp>
    </p:spTree>
    <p:extLst>
      <p:ext uri="{BB962C8B-B14F-4D97-AF65-F5344CB8AC3E}">
        <p14:creationId xmlns:p14="http://schemas.microsoft.com/office/powerpoint/2010/main" val="37503129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10.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theme" Target="../theme/theme4.xml"/><Relationship Id="rId4" Type="http://schemas.openxmlformats.org/officeDocument/2006/relationships/slideLayout" Target="../slideLayouts/slideLayout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2.png"/><Relationship Id="rId5" Type="http://schemas.openxmlformats.org/officeDocument/2006/relationships/theme" Target="../theme/theme5.xml"/><Relationship Id="rId4" Type="http://schemas.openxmlformats.org/officeDocument/2006/relationships/slideLayout" Target="../slideLayouts/slideLayout11.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6.xml"/><Relationship Id="rId1" Type="http://schemas.openxmlformats.org/officeDocument/2006/relationships/slideLayout" Target="../slideLayouts/slideLayout12.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7.xml"/><Relationship Id="rId1" Type="http://schemas.openxmlformats.org/officeDocument/2006/relationships/slideLayout" Target="../slideLayouts/slideLayout13.xml"/><Relationship Id="rId4" Type="http://schemas.openxmlformats.org/officeDocument/2006/relationships/image" Target="../media/image1.emf"/></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8.xml"/><Relationship Id="rId1" Type="http://schemas.openxmlformats.org/officeDocument/2006/relationships/slideLayout" Target="../slideLayouts/slideLayout14.xml"/><Relationship Id="rId4" Type="http://schemas.openxmlformats.org/officeDocument/2006/relationships/image" Target="../media/image1.emf"/></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9.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338D"/>
        </a:solidFill>
        <a:effectLst/>
      </p:bgPr>
    </p:bg>
    <p:spTree>
      <p:nvGrpSpPr>
        <p:cNvPr id="1" name=""/>
        <p:cNvGrpSpPr/>
        <p:nvPr/>
      </p:nvGrpSpPr>
      <p:grpSpPr>
        <a:xfrm>
          <a:off x="0" y="0"/>
          <a:ext cx="0" cy="0"/>
          <a:chOff x="0" y="0"/>
          <a:chExt cx="0" cy="0"/>
        </a:xfrm>
      </p:grpSpPr>
      <p:sp>
        <p:nvSpPr>
          <p:cNvPr id="9" name="Yellow Bar">
            <a:extLst>
              <a:ext uri="{FF2B5EF4-FFF2-40B4-BE49-F238E27FC236}">
                <a16:creationId xmlns:a16="http://schemas.microsoft.com/office/drawing/2014/main" id="{7F6D81CC-5920-40C5-8869-32EF0EF337ED}"/>
              </a:ext>
            </a:extLst>
          </p:cNvPr>
          <p:cNvSpPr/>
          <p:nvPr userDrawn="1"/>
        </p:nvSpPr>
        <p:spPr>
          <a:xfrm>
            <a:off x="1066799" y="3895726"/>
            <a:ext cx="1476375"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11" name="Tekstiruutu 10">
            <a:extLst>
              <a:ext uri="{FF2B5EF4-FFF2-40B4-BE49-F238E27FC236}">
                <a16:creationId xmlns:a16="http://schemas.microsoft.com/office/drawing/2014/main" id="{36214D05-5CC7-470A-8130-A8FEC7699B8E}"/>
              </a:ext>
            </a:extLst>
          </p:cNvPr>
          <p:cNvSpPr txBox="1"/>
          <p:nvPr userDrawn="1"/>
        </p:nvSpPr>
        <p:spPr>
          <a:xfrm>
            <a:off x="944880" y="1606550"/>
            <a:ext cx="4240271" cy="1569660"/>
          </a:xfrm>
          <a:prstGeom prst="rect">
            <a:avLst/>
          </a:prstGeom>
          <a:noFill/>
        </p:spPr>
        <p:txBody>
          <a:bodyPr wrap="square" rtlCol="0">
            <a:spAutoFit/>
          </a:bodyPr>
          <a:lstStyle/>
          <a:p>
            <a:r>
              <a:rPr lang="fi-FI" sz="4800" b="1" dirty="0">
                <a:solidFill>
                  <a:schemeClr val="bg1"/>
                </a:solidFill>
                <a:latin typeface="Arial" panose="020B0604020202020204" pitchFamily="34" charset="0"/>
                <a:cs typeface="Arial" panose="020B0604020202020204" pitchFamily="34" charset="0"/>
              </a:rPr>
              <a:t>Lions </a:t>
            </a:r>
            <a:r>
              <a:rPr lang="fi-FI" sz="4800" b="1" dirty="0" err="1">
                <a:solidFill>
                  <a:schemeClr val="bg1"/>
                </a:solidFill>
                <a:latin typeface="Arial" panose="020B0604020202020204" pitchFamily="34" charset="0"/>
                <a:cs typeface="Arial" panose="020B0604020202020204" pitchFamily="34" charset="0"/>
              </a:rPr>
              <a:t>Clubs</a:t>
            </a:r>
            <a:r>
              <a:rPr lang="fi-FI" sz="4800" b="1" dirty="0">
                <a:solidFill>
                  <a:schemeClr val="bg1"/>
                </a:solidFill>
                <a:latin typeface="Arial" panose="020B0604020202020204" pitchFamily="34" charset="0"/>
                <a:cs typeface="Arial" panose="020B0604020202020204" pitchFamily="34" charset="0"/>
              </a:rPr>
              <a:t> International</a:t>
            </a:r>
            <a:endParaRPr lang="fi-FI" sz="4800" dirty="0"/>
          </a:p>
        </p:txBody>
      </p:sp>
      <p:sp>
        <p:nvSpPr>
          <p:cNvPr id="14" name="Otsikon paikkamerkki 13">
            <a:extLst>
              <a:ext uri="{FF2B5EF4-FFF2-40B4-BE49-F238E27FC236}">
                <a16:creationId xmlns:a16="http://schemas.microsoft.com/office/drawing/2014/main" id="{593D2BDF-F60E-4F49-933E-B91897B1F9D0}"/>
              </a:ext>
            </a:extLst>
          </p:cNvPr>
          <p:cNvSpPr>
            <a:spLocks noGrp="1"/>
          </p:cNvSpPr>
          <p:nvPr>
            <p:ph type="title"/>
          </p:nvPr>
        </p:nvSpPr>
        <p:spPr>
          <a:xfrm>
            <a:off x="944880" y="4021247"/>
            <a:ext cx="5257800" cy="1538288"/>
          </a:xfrm>
          <a:prstGeom prst="rect">
            <a:avLst/>
          </a:prstGeom>
        </p:spPr>
        <p:txBody>
          <a:bodyPr vert="horz" lIns="91440" tIns="45720" rIns="91440" bIns="45720" rtlCol="0" anchor="ctr">
            <a:normAutofit/>
          </a:bodyPr>
          <a:lstStyle/>
          <a:p>
            <a:r>
              <a:rPr lang="fi-FI" dirty="0"/>
              <a:t>Pääotsikko aina logon kanssa</a:t>
            </a:r>
          </a:p>
        </p:txBody>
      </p:sp>
      <p:pic>
        <p:nvPicPr>
          <p:cNvPr id="7" name="Emblem - White" descr="lionlogo_white.eps">
            <a:extLst>
              <a:ext uri="{FF2B5EF4-FFF2-40B4-BE49-F238E27FC236}">
                <a16:creationId xmlns:a16="http://schemas.microsoft.com/office/drawing/2014/main" id="{EC51B871-63B6-44F2-8402-566E1DAA370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33510" y="3195260"/>
            <a:ext cx="4311474" cy="4205848"/>
          </a:xfrm>
          <a:prstGeom prst="rect">
            <a:avLst/>
          </a:prstGeom>
        </p:spPr>
      </p:pic>
      <p:sp>
        <p:nvSpPr>
          <p:cNvPr id="10" name="Otsikon paikkamerkki 13">
            <a:extLst>
              <a:ext uri="{FF2B5EF4-FFF2-40B4-BE49-F238E27FC236}">
                <a16:creationId xmlns:a16="http://schemas.microsoft.com/office/drawing/2014/main" id="{E30CABFF-AC4F-4C04-8916-DFD13D105147}"/>
              </a:ext>
            </a:extLst>
          </p:cNvPr>
          <p:cNvSpPr txBox="1">
            <a:spLocks/>
          </p:cNvSpPr>
          <p:nvPr userDrawn="1"/>
        </p:nvSpPr>
        <p:spPr>
          <a:xfrm>
            <a:off x="949569" y="3173581"/>
            <a:ext cx="1906966" cy="5579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fi-FI" sz="1600" b="1" dirty="0"/>
              <a:t>MD 107 Finland</a:t>
            </a:r>
          </a:p>
        </p:txBody>
      </p:sp>
    </p:spTree>
    <p:extLst>
      <p:ext uri="{BB962C8B-B14F-4D97-AF65-F5344CB8AC3E}">
        <p14:creationId xmlns:p14="http://schemas.microsoft.com/office/powerpoint/2010/main" val="2387018723"/>
      </p:ext>
    </p:extLst>
  </p:cSld>
  <p:clrMap bg1="lt1" tx1="dk1" bg2="lt2" tx2="dk2" accent1="accent1" accent2="accent2" accent3="accent3" accent4="accent4" accent5="accent5" accent6="accent6" hlink="hlink" folHlink="folHlink"/>
  <p:sldLayoutIdLst>
    <p:sldLayoutId id="2147483784" r:id="rId1"/>
  </p:sldLayoutIdLst>
  <p:hf sldNum="0" hd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DDB61E61-8B03-27C0-DA3C-EB3877B21B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574FBF1D-8335-0779-3E87-2D5E4EA438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A932DD2D-A8BD-553F-7CC5-2008B0D1D1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87C351-C14D-40B1-B7C3-F595D95EDB51}" type="datetime1">
              <a:rPr lang="fi-FI" smtClean="0"/>
              <a:t>4.9.2023</a:t>
            </a:fld>
            <a:endParaRPr lang="fi-FI"/>
          </a:p>
        </p:txBody>
      </p:sp>
      <p:sp>
        <p:nvSpPr>
          <p:cNvPr id="5" name="Alatunnisteen paikkamerkki 4">
            <a:extLst>
              <a:ext uri="{FF2B5EF4-FFF2-40B4-BE49-F238E27FC236}">
                <a16:creationId xmlns:a16="http://schemas.microsoft.com/office/drawing/2014/main" id="{CE531151-277C-7F95-14CE-7D6CBAF53C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i-FI"/>
              <a:t>107-D piiri Pressa-koulutus 28.8.2023</a:t>
            </a:r>
          </a:p>
        </p:txBody>
      </p:sp>
      <p:sp>
        <p:nvSpPr>
          <p:cNvPr id="6" name="Dian numeron paikkamerkki 5">
            <a:extLst>
              <a:ext uri="{FF2B5EF4-FFF2-40B4-BE49-F238E27FC236}">
                <a16:creationId xmlns:a16="http://schemas.microsoft.com/office/drawing/2014/main" id="{56CD177A-A794-6208-24FE-466C0C7E5D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E35FA7-6ABC-468F-9D2A-FDAEF103C038}" type="slidenum">
              <a:rPr lang="fi-FI" smtClean="0"/>
              <a:t>‹#›</a:t>
            </a:fld>
            <a:endParaRPr lang="fi-FI"/>
          </a:p>
        </p:txBody>
      </p:sp>
    </p:spTree>
    <p:extLst>
      <p:ext uri="{BB962C8B-B14F-4D97-AF65-F5344CB8AC3E}">
        <p14:creationId xmlns:p14="http://schemas.microsoft.com/office/powerpoint/2010/main" val="2116017882"/>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338D"/>
        </a:solidFill>
        <a:effectLst/>
      </p:bgPr>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F7A92ED2-7C49-4A09-9F21-5F0CEC1BC3EF}"/>
              </a:ext>
            </a:extLst>
          </p:cNvPr>
          <p:cNvSpPr>
            <a:spLocks noGrp="1"/>
          </p:cNvSpPr>
          <p:nvPr>
            <p:ph type="title"/>
          </p:nvPr>
        </p:nvSpPr>
        <p:spPr>
          <a:xfrm>
            <a:off x="959902" y="3171972"/>
            <a:ext cx="3910685" cy="550487"/>
          </a:xfrm>
          <a:prstGeom prst="rect">
            <a:avLst/>
          </a:prstGeom>
        </p:spPr>
        <p:txBody>
          <a:bodyPr vert="horz" lIns="91440" tIns="45720" rIns="91440" bIns="45720" rtlCol="0" anchor="ctr">
            <a:normAutofit/>
          </a:bodyPr>
          <a:lstStyle/>
          <a:p>
            <a:r>
              <a:rPr lang="fi-FI" dirty="0"/>
              <a:t>Piiri 107-A</a:t>
            </a:r>
          </a:p>
        </p:txBody>
      </p:sp>
      <p:sp>
        <p:nvSpPr>
          <p:cNvPr id="3" name="Tekstin paikkamerkki 2">
            <a:extLst>
              <a:ext uri="{FF2B5EF4-FFF2-40B4-BE49-F238E27FC236}">
                <a16:creationId xmlns:a16="http://schemas.microsoft.com/office/drawing/2014/main" id="{225A51EC-3F79-4F26-A9F7-53458BCAAA9F}"/>
              </a:ext>
            </a:extLst>
          </p:cNvPr>
          <p:cNvSpPr>
            <a:spLocks noGrp="1"/>
          </p:cNvSpPr>
          <p:nvPr>
            <p:ph type="body" idx="1"/>
          </p:nvPr>
        </p:nvSpPr>
        <p:spPr>
          <a:xfrm>
            <a:off x="942339" y="4160889"/>
            <a:ext cx="4705350" cy="1518541"/>
          </a:xfrm>
          <a:prstGeom prst="rect">
            <a:avLst/>
          </a:prstGeom>
        </p:spPr>
        <p:txBody>
          <a:bodyPr vert="horz" lIns="91440" tIns="45720" rIns="91440" bIns="45720" rtlCol="0">
            <a:normAutofit/>
          </a:bodyPr>
          <a:lstStyle/>
          <a:p>
            <a:pPr lvl="0"/>
            <a:r>
              <a:rPr lang="fi-FI" dirty="0"/>
              <a:t>Pääotsikko aina logon kanssa</a:t>
            </a:r>
          </a:p>
        </p:txBody>
      </p:sp>
      <p:sp>
        <p:nvSpPr>
          <p:cNvPr id="7" name="Tekstiruutu 6">
            <a:extLst>
              <a:ext uri="{FF2B5EF4-FFF2-40B4-BE49-F238E27FC236}">
                <a16:creationId xmlns:a16="http://schemas.microsoft.com/office/drawing/2014/main" id="{81662BA8-B3FF-4388-8441-6B0F43CAD305}"/>
              </a:ext>
            </a:extLst>
          </p:cNvPr>
          <p:cNvSpPr txBox="1"/>
          <p:nvPr userDrawn="1"/>
        </p:nvSpPr>
        <p:spPr>
          <a:xfrm>
            <a:off x="942974" y="1613534"/>
            <a:ext cx="4050665" cy="1586865"/>
          </a:xfrm>
          <a:prstGeom prst="rect">
            <a:avLst/>
          </a:prstGeom>
          <a:noFill/>
        </p:spPr>
        <p:txBody>
          <a:bodyPr wrap="square" rtlCol="0">
            <a:spAutoFit/>
          </a:bodyPr>
          <a:lstStyle/>
          <a:p>
            <a:r>
              <a:rPr lang="fi-FI" sz="4800" b="1" dirty="0">
                <a:solidFill>
                  <a:schemeClr val="bg1"/>
                </a:solidFill>
              </a:rPr>
              <a:t>Lions </a:t>
            </a:r>
            <a:r>
              <a:rPr lang="fi-FI" sz="4800" b="1" dirty="0" err="1">
                <a:solidFill>
                  <a:schemeClr val="bg1"/>
                </a:solidFill>
              </a:rPr>
              <a:t>Clubs</a:t>
            </a:r>
            <a:r>
              <a:rPr lang="fi-FI" sz="4800" b="1" dirty="0">
                <a:solidFill>
                  <a:schemeClr val="bg1"/>
                </a:solidFill>
              </a:rPr>
              <a:t> International</a:t>
            </a:r>
          </a:p>
        </p:txBody>
      </p:sp>
      <p:sp>
        <p:nvSpPr>
          <p:cNvPr id="8" name="Yellow Bar">
            <a:extLst>
              <a:ext uri="{FF2B5EF4-FFF2-40B4-BE49-F238E27FC236}">
                <a16:creationId xmlns:a16="http://schemas.microsoft.com/office/drawing/2014/main" id="{85650F03-2F06-4860-A3C2-65328E2308DB}"/>
              </a:ext>
            </a:extLst>
          </p:cNvPr>
          <p:cNvSpPr/>
          <p:nvPr userDrawn="1"/>
        </p:nvSpPr>
        <p:spPr>
          <a:xfrm>
            <a:off x="1053499" y="3891260"/>
            <a:ext cx="1476375"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pic>
        <p:nvPicPr>
          <p:cNvPr id="9" name="Emblem - White" descr="lionlogo_white.eps">
            <a:extLst>
              <a:ext uri="{FF2B5EF4-FFF2-40B4-BE49-F238E27FC236}">
                <a16:creationId xmlns:a16="http://schemas.microsoft.com/office/drawing/2014/main" id="{D98BA294-F579-468D-BB43-FC5FD901592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33510" y="3195260"/>
            <a:ext cx="4311474" cy="4205848"/>
          </a:xfrm>
          <a:prstGeom prst="rect">
            <a:avLst/>
          </a:prstGeom>
        </p:spPr>
      </p:pic>
    </p:spTree>
    <p:extLst>
      <p:ext uri="{BB962C8B-B14F-4D97-AF65-F5344CB8AC3E}">
        <p14:creationId xmlns:p14="http://schemas.microsoft.com/office/powerpoint/2010/main" val="742821493"/>
      </p:ext>
    </p:extLst>
  </p:cSld>
  <p:clrMap bg1="lt1" tx1="dk1" bg2="lt2" tx2="dk2" accent1="accent1" accent2="accent2" accent3="accent3" accent4="accent4" accent5="accent5" accent6="accent6" hlink="hlink" folHlink="folHlink"/>
  <p:sldLayoutIdLst>
    <p:sldLayoutId id="2147483839" r:id="rId1"/>
  </p:sldLayoutIdLst>
  <p:hf sldNum="0" hdr="0" dt="0"/>
  <p:txStyles>
    <p:titleStyle>
      <a:lvl1pPr algn="l" defTabSz="914400" rtl="0" eaLnBrk="1" latinLnBrk="0" hangingPunct="1">
        <a:lnSpc>
          <a:spcPct val="90000"/>
        </a:lnSpc>
        <a:spcBef>
          <a:spcPct val="0"/>
        </a:spcBef>
        <a:buNone/>
        <a:defRPr sz="1600" b="1"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338D"/>
        </a:solidFill>
        <a:effectLst/>
      </p:bgPr>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720302D1-C238-4726-B983-5D927484B0E5}"/>
              </a:ext>
            </a:extLst>
          </p:cNvPr>
          <p:cNvSpPr>
            <a:spLocks noGrp="1"/>
          </p:cNvSpPr>
          <p:nvPr>
            <p:ph type="title"/>
          </p:nvPr>
        </p:nvSpPr>
        <p:spPr>
          <a:xfrm>
            <a:off x="944245" y="3860939"/>
            <a:ext cx="4311474" cy="1806436"/>
          </a:xfrm>
          <a:prstGeom prst="rect">
            <a:avLst/>
          </a:prstGeom>
        </p:spPr>
        <p:txBody>
          <a:bodyPr vert="horz" lIns="91440" tIns="45720" rIns="91440" bIns="45720" rtlCol="0" anchor="ctr">
            <a:noAutofit/>
          </a:bodyPr>
          <a:lstStyle/>
          <a:p>
            <a:r>
              <a:rPr lang="fi-FI" dirty="0"/>
              <a:t>Pääotsikko aina logon kanssa</a:t>
            </a:r>
          </a:p>
        </p:txBody>
      </p:sp>
      <p:sp>
        <p:nvSpPr>
          <p:cNvPr id="7" name="Yellow Bar">
            <a:extLst>
              <a:ext uri="{FF2B5EF4-FFF2-40B4-BE49-F238E27FC236}">
                <a16:creationId xmlns:a16="http://schemas.microsoft.com/office/drawing/2014/main" id="{9687B230-BCAF-4349-8434-4558A7025A62}"/>
              </a:ext>
            </a:extLst>
          </p:cNvPr>
          <p:cNvSpPr/>
          <p:nvPr userDrawn="1"/>
        </p:nvSpPr>
        <p:spPr>
          <a:xfrm>
            <a:off x="1066799" y="3781426"/>
            <a:ext cx="1476375"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8" name="Suorakulmio 7">
            <a:extLst>
              <a:ext uri="{FF2B5EF4-FFF2-40B4-BE49-F238E27FC236}">
                <a16:creationId xmlns:a16="http://schemas.microsoft.com/office/drawing/2014/main" id="{14319AB8-B701-4045-9424-E5BF8A307B80}"/>
              </a:ext>
            </a:extLst>
          </p:cNvPr>
          <p:cNvSpPr/>
          <p:nvPr userDrawn="1"/>
        </p:nvSpPr>
        <p:spPr>
          <a:xfrm>
            <a:off x="934720" y="1605280"/>
            <a:ext cx="4237672" cy="1582261"/>
          </a:xfrm>
          <a:prstGeom prst="rect">
            <a:avLst/>
          </a:prstGeom>
        </p:spPr>
        <p:txBody>
          <a:bodyPr wrap="square">
            <a:spAutoFit/>
          </a:bodyPr>
          <a:lstStyle/>
          <a:p>
            <a:r>
              <a:rPr lang="fi-FI" sz="4800" b="1" dirty="0">
                <a:solidFill>
                  <a:schemeClr val="bg1"/>
                </a:solidFill>
                <a:latin typeface="Arial" panose="020B0604020202020204" pitchFamily="34" charset="0"/>
                <a:cs typeface="Arial" panose="020B0604020202020204" pitchFamily="34" charset="0"/>
              </a:rPr>
              <a:t>Lions </a:t>
            </a:r>
            <a:r>
              <a:rPr lang="fi-FI" sz="4800" b="1" dirty="0" err="1">
                <a:solidFill>
                  <a:schemeClr val="bg1"/>
                </a:solidFill>
                <a:latin typeface="Arial" panose="020B0604020202020204" pitchFamily="34" charset="0"/>
                <a:cs typeface="Arial" panose="020B0604020202020204" pitchFamily="34" charset="0"/>
              </a:rPr>
              <a:t>Clubs</a:t>
            </a:r>
            <a:r>
              <a:rPr lang="fi-FI" sz="4800" b="1" dirty="0">
                <a:solidFill>
                  <a:schemeClr val="bg1"/>
                </a:solidFill>
                <a:latin typeface="Arial" panose="020B0604020202020204" pitchFamily="34" charset="0"/>
                <a:cs typeface="Arial" panose="020B0604020202020204" pitchFamily="34" charset="0"/>
              </a:rPr>
              <a:t> International</a:t>
            </a:r>
            <a:endParaRPr lang="fi-FI" sz="4800" dirty="0"/>
          </a:p>
        </p:txBody>
      </p:sp>
      <p:pic>
        <p:nvPicPr>
          <p:cNvPr id="9" name="Emblem - White" descr="lionlogo_white.eps">
            <a:extLst>
              <a:ext uri="{FF2B5EF4-FFF2-40B4-BE49-F238E27FC236}">
                <a16:creationId xmlns:a16="http://schemas.microsoft.com/office/drawing/2014/main" id="{7191D7CD-6B39-443C-ACB2-C3136842B8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33510" y="3195260"/>
            <a:ext cx="4311474" cy="4205848"/>
          </a:xfrm>
          <a:prstGeom prst="rect">
            <a:avLst/>
          </a:prstGeom>
        </p:spPr>
      </p:pic>
      <p:sp>
        <p:nvSpPr>
          <p:cNvPr id="11" name="Otsikon paikkamerkki 1">
            <a:extLst>
              <a:ext uri="{FF2B5EF4-FFF2-40B4-BE49-F238E27FC236}">
                <a16:creationId xmlns:a16="http://schemas.microsoft.com/office/drawing/2014/main" id="{842EF726-2632-4FA6-A4C4-FC02CC613C8D}"/>
              </a:ext>
            </a:extLst>
          </p:cNvPr>
          <p:cNvSpPr txBox="1">
            <a:spLocks/>
          </p:cNvSpPr>
          <p:nvPr userDrawn="1"/>
        </p:nvSpPr>
        <p:spPr>
          <a:xfrm>
            <a:off x="962025" y="3096260"/>
            <a:ext cx="3235960" cy="6753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1600" b="1" kern="1200">
                <a:solidFill>
                  <a:schemeClr val="bg1"/>
                </a:solidFill>
                <a:latin typeface="+mj-lt"/>
                <a:ea typeface="+mj-ea"/>
                <a:cs typeface="+mj-cs"/>
              </a:defRPr>
            </a:lvl1pPr>
          </a:lstStyle>
          <a:p>
            <a:r>
              <a:rPr lang="fi-FI" dirty="0"/>
              <a:t>Piiri 107-A</a:t>
            </a:r>
          </a:p>
        </p:txBody>
      </p:sp>
    </p:spTree>
    <p:extLst>
      <p:ext uri="{BB962C8B-B14F-4D97-AF65-F5344CB8AC3E}">
        <p14:creationId xmlns:p14="http://schemas.microsoft.com/office/powerpoint/2010/main" val="2811207009"/>
      </p:ext>
    </p:extLst>
  </p:cSld>
  <p:clrMap bg1="lt1" tx1="dk1" bg2="lt2" tx2="dk2" accent1="accent1" accent2="accent2" accent3="accent3" accent4="accent4" accent5="accent5" accent6="accent6" hlink="hlink" folHlink="folHlink"/>
  <p:sldLayoutIdLst>
    <p:sldLayoutId id="2147483836" r:id="rId1"/>
  </p:sldLayoutIdLst>
  <p:hf sldNum="0" hdr="0" dt="0"/>
  <p:txStyles>
    <p:titleStyle>
      <a:lvl1pPr algn="l" defTabSz="914400" rtl="0" eaLnBrk="1" latinLnBrk="0" hangingPunct="1">
        <a:lnSpc>
          <a:spcPct val="90000"/>
        </a:lnSpc>
        <a:spcBef>
          <a:spcPct val="0"/>
        </a:spcBef>
        <a:buNone/>
        <a:defRPr sz="4400" b="0" kern="1200">
          <a:solidFill>
            <a:schemeClr val="bg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AE2EE77E-2AF1-4FAA-BC0A-E53C6D550EBC}"/>
              </a:ext>
            </a:extLst>
          </p:cNvPr>
          <p:cNvSpPr>
            <a:spLocks noGrp="1"/>
          </p:cNvSpPr>
          <p:nvPr>
            <p:ph type="title"/>
          </p:nvPr>
        </p:nvSpPr>
        <p:spPr>
          <a:xfrm>
            <a:off x="929640" y="365125"/>
            <a:ext cx="10515600" cy="1325563"/>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D9C06392-D057-40A9-9C4F-671CF0FDFECB}"/>
              </a:ext>
            </a:extLst>
          </p:cNvPr>
          <p:cNvSpPr>
            <a:spLocks noGrp="1"/>
          </p:cNvSpPr>
          <p:nvPr>
            <p:ph type="body" idx="1"/>
          </p:nvPr>
        </p:nvSpPr>
        <p:spPr>
          <a:xfrm>
            <a:off x="956364" y="1868556"/>
            <a:ext cx="10499035" cy="4368041"/>
          </a:xfrm>
          <a:prstGeom prst="rect">
            <a:avLst/>
          </a:prstGeom>
        </p:spPr>
        <p:txBody>
          <a:bodyPr vert="horz" lIns="91440" tIns="45720" rIns="91440" bIns="45720" rtlCol="0">
            <a:normAutofit/>
          </a:bodyPr>
          <a:lstStyle/>
          <a:p>
            <a:pPr lvl="0"/>
            <a:endParaRPr lang="fi-FI" dirty="0"/>
          </a:p>
        </p:txBody>
      </p:sp>
      <p:sp>
        <p:nvSpPr>
          <p:cNvPr id="4" name="Päivämäärän paikkamerkki 3">
            <a:extLst>
              <a:ext uri="{FF2B5EF4-FFF2-40B4-BE49-F238E27FC236}">
                <a16:creationId xmlns:a16="http://schemas.microsoft.com/office/drawing/2014/main" id="{FD90BC8C-FB8F-4556-813E-79408A007F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E2EB61-5686-4DD4-8D6F-192AC77AE69D}" type="datetime1">
              <a:rPr lang="fi-FI" smtClean="0"/>
              <a:t>4.9.2023</a:t>
            </a:fld>
            <a:endParaRPr lang="fi-FI"/>
          </a:p>
        </p:txBody>
      </p:sp>
      <p:sp>
        <p:nvSpPr>
          <p:cNvPr id="5" name="Alatunnisteen paikkamerkki 4">
            <a:extLst>
              <a:ext uri="{FF2B5EF4-FFF2-40B4-BE49-F238E27FC236}">
                <a16:creationId xmlns:a16="http://schemas.microsoft.com/office/drawing/2014/main" id="{F14448D1-9F24-4AFD-A0DD-8546BF2CB1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i-FI"/>
              <a:t>107-D piiri Pressa-koulutus 28.8.2023</a:t>
            </a:r>
          </a:p>
        </p:txBody>
      </p:sp>
      <p:sp>
        <p:nvSpPr>
          <p:cNvPr id="7" name="Yellow Bar">
            <a:extLst>
              <a:ext uri="{FF2B5EF4-FFF2-40B4-BE49-F238E27FC236}">
                <a16:creationId xmlns:a16="http://schemas.microsoft.com/office/drawing/2014/main" id="{3C9634E5-1E2E-4531-8881-7F386290409A}"/>
              </a:ext>
            </a:extLst>
          </p:cNvPr>
          <p:cNvSpPr/>
          <p:nvPr userDrawn="1"/>
        </p:nvSpPr>
        <p:spPr>
          <a:xfrm>
            <a:off x="1039532" y="1610625"/>
            <a:ext cx="1476375"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pic>
        <p:nvPicPr>
          <p:cNvPr id="8" name="Emblem - Black">
            <a:extLst>
              <a:ext uri="{FF2B5EF4-FFF2-40B4-BE49-F238E27FC236}">
                <a16:creationId xmlns:a16="http://schemas.microsoft.com/office/drawing/2014/main" id="{D7A50365-A39D-40E1-8762-DB2C8DDFE365}"/>
              </a:ext>
            </a:extLst>
          </p:cNvPr>
          <p:cNvPicPr>
            <a:picLocks noChangeAspect="1"/>
          </p:cNvPicPr>
          <p:nvPr userDrawn="1"/>
        </p:nvPicPr>
        <p:blipFill rotWithShape="1">
          <a:blip r:embed="rId6">
            <a:alphaModFix amt="2000"/>
          </a:blip>
          <a:srcRect r="22250" b="12347"/>
          <a:stretch/>
        </p:blipFill>
        <p:spPr>
          <a:xfrm>
            <a:off x="6999111" y="1349175"/>
            <a:ext cx="5192890" cy="5546926"/>
          </a:xfrm>
          <a:prstGeom prst="rect">
            <a:avLst/>
          </a:prstGeom>
        </p:spPr>
      </p:pic>
      <p:sp>
        <p:nvSpPr>
          <p:cNvPr id="9" name="Dian numeron paikkamerkki 8">
            <a:extLst>
              <a:ext uri="{FF2B5EF4-FFF2-40B4-BE49-F238E27FC236}">
                <a16:creationId xmlns:a16="http://schemas.microsoft.com/office/drawing/2014/main" id="{A5384531-88AB-4A8C-AD19-4F409F7C02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7B3362-C27E-434E-9452-FC7800EAD2CC}" type="slidenum">
              <a:rPr lang="fi-FI" smtClean="0"/>
              <a:t>‹#›</a:t>
            </a:fld>
            <a:endParaRPr lang="fi-FI"/>
          </a:p>
        </p:txBody>
      </p:sp>
    </p:spTree>
    <p:extLst>
      <p:ext uri="{BB962C8B-B14F-4D97-AF65-F5344CB8AC3E}">
        <p14:creationId xmlns:p14="http://schemas.microsoft.com/office/powerpoint/2010/main" val="431400356"/>
      </p:ext>
    </p:extLst>
  </p:cSld>
  <p:clrMap bg1="lt1" tx1="dk1" bg2="lt2" tx2="dk2" accent1="accent1" accent2="accent2" accent3="accent3" accent4="accent4" accent5="accent5" accent6="accent6" hlink="hlink" folHlink="folHlink"/>
  <p:sldLayoutIdLst>
    <p:sldLayoutId id="2147483753" r:id="rId1"/>
    <p:sldLayoutId id="2147483763" r:id="rId2"/>
    <p:sldLayoutId id="2147483755" r:id="rId3"/>
    <p:sldLayoutId id="2147483756" r:id="rId4"/>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A411C579-9A81-4194-884F-67070C5404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431AD42B-BD85-4DB6-A196-F258D5765E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endParaRPr lang="fi-FI" dirty="0"/>
          </a:p>
        </p:txBody>
      </p:sp>
      <p:sp>
        <p:nvSpPr>
          <p:cNvPr id="4" name="Päivämäärän paikkamerkki 3">
            <a:extLst>
              <a:ext uri="{FF2B5EF4-FFF2-40B4-BE49-F238E27FC236}">
                <a16:creationId xmlns:a16="http://schemas.microsoft.com/office/drawing/2014/main" id="{3661C611-01A2-41A5-A2DF-0E9B007383C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D88DF8-D74C-49A6-A1F4-36D30499E5DC}" type="datetime1">
              <a:rPr lang="fi-FI" smtClean="0"/>
              <a:t>4.9.2023</a:t>
            </a:fld>
            <a:endParaRPr lang="fi-FI"/>
          </a:p>
        </p:txBody>
      </p:sp>
      <p:sp>
        <p:nvSpPr>
          <p:cNvPr id="5" name="Alatunnisteen paikkamerkki 4">
            <a:extLst>
              <a:ext uri="{FF2B5EF4-FFF2-40B4-BE49-F238E27FC236}">
                <a16:creationId xmlns:a16="http://schemas.microsoft.com/office/drawing/2014/main" id="{5B051B63-F067-41C0-BC09-D75E0F6A59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i-FI"/>
              <a:t>107-D piiri Pressa-koulutus 28.8.2023</a:t>
            </a:r>
          </a:p>
        </p:txBody>
      </p:sp>
      <p:sp>
        <p:nvSpPr>
          <p:cNvPr id="6" name="Dian numeron paikkamerkki 5">
            <a:extLst>
              <a:ext uri="{FF2B5EF4-FFF2-40B4-BE49-F238E27FC236}">
                <a16:creationId xmlns:a16="http://schemas.microsoft.com/office/drawing/2014/main" id="{4D3B63AD-8041-4C29-B691-18C37CD05E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1B691C-E57C-4215-BE51-9F50F3A32B8C}" type="slidenum">
              <a:rPr lang="fi-FI" smtClean="0"/>
              <a:t>‹#›</a:t>
            </a:fld>
            <a:endParaRPr lang="fi-FI"/>
          </a:p>
        </p:txBody>
      </p:sp>
      <p:sp>
        <p:nvSpPr>
          <p:cNvPr id="7" name="Yellow Bar">
            <a:extLst>
              <a:ext uri="{FF2B5EF4-FFF2-40B4-BE49-F238E27FC236}">
                <a16:creationId xmlns:a16="http://schemas.microsoft.com/office/drawing/2014/main" id="{89DF694E-CC97-4208-8597-8A3F5726EBE8}"/>
              </a:ext>
            </a:extLst>
          </p:cNvPr>
          <p:cNvSpPr/>
          <p:nvPr userDrawn="1"/>
        </p:nvSpPr>
        <p:spPr>
          <a:xfrm>
            <a:off x="5370870" y="1686851"/>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pic>
        <p:nvPicPr>
          <p:cNvPr id="8" name="Emblem - Black">
            <a:extLst>
              <a:ext uri="{FF2B5EF4-FFF2-40B4-BE49-F238E27FC236}">
                <a16:creationId xmlns:a16="http://schemas.microsoft.com/office/drawing/2014/main" id="{8EB96D47-C744-4CFD-9780-85B39CBA34F2}"/>
              </a:ext>
            </a:extLst>
          </p:cNvPr>
          <p:cNvPicPr>
            <a:picLocks noChangeAspect="1"/>
          </p:cNvPicPr>
          <p:nvPr userDrawn="1"/>
        </p:nvPicPr>
        <p:blipFill rotWithShape="1">
          <a:blip r:embed="rId6">
            <a:alphaModFix amt="2000"/>
          </a:blip>
          <a:srcRect r="22250" b="12347"/>
          <a:stretch/>
        </p:blipFill>
        <p:spPr>
          <a:xfrm>
            <a:off x="6999111" y="1415850"/>
            <a:ext cx="5192890" cy="5546926"/>
          </a:xfrm>
          <a:prstGeom prst="rect">
            <a:avLst/>
          </a:prstGeom>
        </p:spPr>
      </p:pic>
    </p:spTree>
    <p:extLst>
      <p:ext uri="{BB962C8B-B14F-4D97-AF65-F5344CB8AC3E}">
        <p14:creationId xmlns:p14="http://schemas.microsoft.com/office/powerpoint/2010/main" val="648566277"/>
      </p:ext>
    </p:extLst>
  </p:cSld>
  <p:clrMap bg1="lt1" tx1="dk1" bg2="lt2" tx2="dk2" accent1="accent1" accent2="accent2" accent3="accent3" accent4="accent4" accent5="accent5" accent6="accent6" hlink="hlink" folHlink="folHlink"/>
  <p:sldLayoutIdLst>
    <p:sldLayoutId id="2147483789" r:id="rId1"/>
    <p:sldLayoutId id="2147483793" r:id="rId2"/>
    <p:sldLayoutId id="2147483791" r:id="rId3"/>
    <p:sldLayoutId id="2147483792" r:id="rId4"/>
  </p:sldLayoutIdLst>
  <p:hf sldNum="0" hdr="0" dt="0"/>
  <p:txStyles>
    <p:title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00338D"/>
        </a:solidFill>
        <a:effectLst/>
      </p:bgPr>
    </p:bg>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D1E410A5-17BF-461A-A1E0-E89486E996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08F4F0-EEF2-45C1-9C17-656A4634DEDD}" type="datetime1">
              <a:rPr lang="fi-FI" smtClean="0"/>
              <a:t>4.9.2023</a:t>
            </a:fld>
            <a:endParaRPr lang="fi-FI"/>
          </a:p>
        </p:txBody>
      </p:sp>
      <p:sp>
        <p:nvSpPr>
          <p:cNvPr id="7" name="Yellow Bar">
            <a:extLst>
              <a:ext uri="{FF2B5EF4-FFF2-40B4-BE49-F238E27FC236}">
                <a16:creationId xmlns:a16="http://schemas.microsoft.com/office/drawing/2014/main" id="{85AA9A6D-D7E1-4A9C-8CE7-1D29F7138EE5}"/>
              </a:ext>
            </a:extLst>
          </p:cNvPr>
          <p:cNvSpPr/>
          <p:nvPr userDrawn="1"/>
        </p:nvSpPr>
        <p:spPr>
          <a:xfrm>
            <a:off x="5359216" y="3878837"/>
            <a:ext cx="1476375"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pic>
        <p:nvPicPr>
          <p:cNvPr id="8" name="Emblem - White" descr="lionlogo_white.eps">
            <a:extLst>
              <a:ext uri="{FF2B5EF4-FFF2-40B4-BE49-F238E27FC236}">
                <a16:creationId xmlns:a16="http://schemas.microsoft.com/office/drawing/2014/main" id="{76F4D22A-A3A7-4BBD-A1A3-78A3F51921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39939" y="1780279"/>
            <a:ext cx="1751259" cy="1708355"/>
          </a:xfrm>
          <a:prstGeom prst="rect">
            <a:avLst/>
          </a:prstGeom>
        </p:spPr>
      </p:pic>
      <p:sp>
        <p:nvSpPr>
          <p:cNvPr id="9" name="Tekstiruutu 8">
            <a:extLst>
              <a:ext uri="{FF2B5EF4-FFF2-40B4-BE49-F238E27FC236}">
                <a16:creationId xmlns:a16="http://schemas.microsoft.com/office/drawing/2014/main" id="{6A9A3A73-E4A2-49CA-AA4A-3CE27C4F3EE9}"/>
              </a:ext>
            </a:extLst>
          </p:cNvPr>
          <p:cNvSpPr txBox="1"/>
          <p:nvPr userDrawn="1"/>
        </p:nvSpPr>
        <p:spPr>
          <a:xfrm>
            <a:off x="4667250" y="4143375"/>
            <a:ext cx="2861310" cy="10715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4400" b="1" dirty="0">
                <a:solidFill>
                  <a:schemeClr val="bg1"/>
                </a:solidFill>
                <a:latin typeface="Ariel"/>
                <a:ea typeface="Helvetica Neue" charset="0"/>
                <a:cs typeface="Helvetica Neue" charset="0"/>
              </a:rPr>
              <a:t>Kiitos</a:t>
            </a:r>
          </a:p>
          <a:p>
            <a:endParaRPr lang="fi-FI" dirty="0"/>
          </a:p>
        </p:txBody>
      </p:sp>
      <p:sp>
        <p:nvSpPr>
          <p:cNvPr id="10" name="Alatunnisteen paikkamerkki 9">
            <a:extLst>
              <a:ext uri="{FF2B5EF4-FFF2-40B4-BE49-F238E27FC236}">
                <a16:creationId xmlns:a16="http://schemas.microsoft.com/office/drawing/2014/main" id="{6691CC5B-608B-4EBC-B754-647408A793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i-FI"/>
              <a:t>107-D piiri Pressa-koulutus 28.8.2023</a:t>
            </a:r>
          </a:p>
        </p:txBody>
      </p:sp>
    </p:spTree>
    <p:extLst>
      <p:ext uri="{BB962C8B-B14F-4D97-AF65-F5344CB8AC3E}">
        <p14:creationId xmlns:p14="http://schemas.microsoft.com/office/powerpoint/2010/main" val="1032717164"/>
      </p:ext>
    </p:extLst>
  </p:cSld>
  <p:clrMap bg1="lt1" tx1="dk1" bg2="lt2" tx2="dk2" accent1="accent1" accent2="accent2" accent3="accent3" accent4="accent4" accent5="accent5" accent6="accent6" hlink="hlink" folHlink="folHlink"/>
  <p:sldLayoutIdLst>
    <p:sldLayoutId id="2147483783" r:id="rId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Emblem - White" descr="lionlogo_white.eps">
            <a:extLst>
              <a:ext uri="{FF2B5EF4-FFF2-40B4-BE49-F238E27FC236}">
                <a16:creationId xmlns:a16="http://schemas.microsoft.com/office/drawing/2014/main" id="{684A11DB-36BF-4290-AD8A-9AA1303A3E0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39939" y="1780279"/>
            <a:ext cx="1751259" cy="1708355"/>
          </a:xfrm>
          <a:prstGeom prst="rect">
            <a:avLst/>
          </a:prstGeom>
        </p:spPr>
      </p:pic>
      <p:sp>
        <p:nvSpPr>
          <p:cNvPr id="8" name="Yellow Bar">
            <a:extLst>
              <a:ext uri="{FF2B5EF4-FFF2-40B4-BE49-F238E27FC236}">
                <a16:creationId xmlns:a16="http://schemas.microsoft.com/office/drawing/2014/main" id="{C2B2E9D6-1C54-49B1-A1CF-453CEC33016E}"/>
              </a:ext>
            </a:extLst>
          </p:cNvPr>
          <p:cNvSpPr/>
          <p:nvPr userDrawn="1"/>
        </p:nvSpPr>
        <p:spPr>
          <a:xfrm>
            <a:off x="5359216" y="3878837"/>
            <a:ext cx="1476375"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9" name="Suorakulmio 8">
            <a:extLst>
              <a:ext uri="{FF2B5EF4-FFF2-40B4-BE49-F238E27FC236}">
                <a16:creationId xmlns:a16="http://schemas.microsoft.com/office/drawing/2014/main" id="{4A3144AE-5FCC-4C0E-814E-2215A3F5A65A}"/>
              </a:ext>
            </a:extLst>
          </p:cNvPr>
          <p:cNvSpPr/>
          <p:nvPr userDrawn="1"/>
        </p:nvSpPr>
        <p:spPr>
          <a:xfrm>
            <a:off x="4840574" y="4153050"/>
            <a:ext cx="2510851" cy="769441"/>
          </a:xfrm>
          <a:prstGeom prst="rect">
            <a:avLst/>
          </a:prstGeom>
        </p:spPr>
        <p:txBody>
          <a:bodyPr wrap="square">
            <a:spAutoFit/>
          </a:bodyPr>
          <a:lstStyle/>
          <a:p>
            <a:pPr algn="ctr"/>
            <a:r>
              <a:rPr lang="fi-FI" sz="4400" b="1" dirty="0">
                <a:solidFill>
                  <a:schemeClr val="bg1"/>
                </a:solidFill>
                <a:latin typeface="Ariel"/>
                <a:ea typeface="Helvetica Neue" charset="0"/>
                <a:cs typeface="Helvetica Neue" charset="0"/>
              </a:rPr>
              <a:t>Kiitos</a:t>
            </a:r>
            <a:endParaRPr lang="fi-FI" sz="4400" dirty="0"/>
          </a:p>
        </p:txBody>
      </p:sp>
    </p:spTree>
    <p:extLst>
      <p:ext uri="{BB962C8B-B14F-4D97-AF65-F5344CB8AC3E}">
        <p14:creationId xmlns:p14="http://schemas.microsoft.com/office/powerpoint/2010/main" val="2128772891"/>
      </p:ext>
    </p:extLst>
  </p:cSld>
  <p:clrMap bg1="lt1" tx1="dk1" bg2="lt2" tx2="dk2" accent1="accent1" accent2="accent2" accent3="accent3" accent4="accent4" accent5="accent5" accent6="accent6" hlink="hlink" folHlink="folHlink"/>
  <p:sldLayoutIdLst>
    <p:sldLayoutId id="2147483833" r:id="rId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Emblem - White" descr="lionlogo_white.eps">
            <a:extLst>
              <a:ext uri="{FF2B5EF4-FFF2-40B4-BE49-F238E27FC236}">
                <a16:creationId xmlns:a16="http://schemas.microsoft.com/office/drawing/2014/main" id="{8EBCA11C-2058-44EF-9307-D71881AEAEC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39939" y="1780279"/>
            <a:ext cx="1751259" cy="1708355"/>
          </a:xfrm>
          <a:prstGeom prst="rect">
            <a:avLst/>
          </a:prstGeom>
        </p:spPr>
      </p:pic>
      <p:sp>
        <p:nvSpPr>
          <p:cNvPr id="8" name="Yellow Bar">
            <a:extLst>
              <a:ext uri="{FF2B5EF4-FFF2-40B4-BE49-F238E27FC236}">
                <a16:creationId xmlns:a16="http://schemas.microsoft.com/office/drawing/2014/main" id="{8A82F292-20FF-4427-8070-FB04CAEAD266}"/>
              </a:ext>
            </a:extLst>
          </p:cNvPr>
          <p:cNvSpPr/>
          <p:nvPr userDrawn="1"/>
        </p:nvSpPr>
        <p:spPr>
          <a:xfrm>
            <a:off x="5359216" y="3878837"/>
            <a:ext cx="1476375"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9" name="Suorakulmio 8">
            <a:extLst>
              <a:ext uri="{FF2B5EF4-FFF2-40B4-BE49-F238E27FC236}">
                <a16:creationId xmlns:a16="http://schemas.microsoft.com/office/drawing/2014/main" id="{70E0238D-C2A2-4C4C-BDCB-3D9D68EA79D9}"/>
              </a:ext>
            </a:extLst>
          </p:cNvPr>
          <p:cNvSpPr/>
          <p:nvPr userDrawn="1"/>
        </p:nvSpPr>
        <p:spPr>
          <a:xfrm>
            <a:off x="4820920" y="4167790"/>
            <a:ext cx="2550160" cy="104644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i-FI" sz="4400" b="1" dirty="0">
                <a:solidFill>
                  <a:schemeClr val="bg1"/>
                </a:solidFill>
                <a:latin typeface="Ariel"/>
                <a:ea typeface="Helvetica Neue" charset="0"/>
                <a:cs typeface="Helvetica Neue" charset="0"/>
              </a:rPr>
              <a:t>Kiitos</a:t>
            </a:r>
          </a:p>
          <a:p>
            <a:endParaRPr lang="fi-FI" dirty="0"/>
          </a:p>
        </p:txBody>
      </p:sp>
    </p:spTree>
    <p:extLst>
      <p:ext uri="{BB962C8B-B14F-4D97-AF65-F5344CB8AC3E}">
        <p14:creationId xmlns:p14="http://schemas.microsoft.com/office/powerpoint/2010/main" val="3435520127"/>
      </p:ext>
    </p:extLst>
  </p:cSld>
  <p:clrMap bg1="lt1" tx1="dk1" bg2="lt2" tx2="dk2" accent1="accent1" accent2="accent2" accent3="accent3" accent4="accent4" accent5="accent5" accent6="accent6" hlink="hlink" folHlink="folHlink"/>
  <p:sldLayoutIdLst>
    <p:sldLayoutId id="2147483834" r:id="rId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47EBCA13-22E0-7706-48C7-20482C502A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689FA480-40AD-ADCD-1742-4EB47A3460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A48E7423-CA0C-902D-13D3-203B5B5802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A38B0A-82D1-4225-85CF-E8E80BE8FB7B}" type="datetime1">
              <a:rPr lang="fi-FI" smtClean="0"/>
              <a:t>4.9.2023</a:t>
            </a:fld>
            <a:endParaRPr lang="fi-FI"/>
          </a:p>
        </p:txBody>
      </p:sp>
      <p:sp>
        <p:nvSpPr>
          <p:cNvPr id="5" name="Alatunnisteen paikkamerkki 4">
            <a:extLst>
              <a:ext uri="{FF2B5EF4-FFF2-40B4-BE49-F238E27FC236}">
                <a16:creationId xmlns:a16="http://schemas.microsoft.com/office/drawing/2014/main" id="{B4CE0E6C-68D4-EC22-2762-2653FDE818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i-FI"/>
              <a:t>107-D piiri Pressa-koulutus 28.8.2023</a:t>
            </a:r>
          </a:p>
        </p:txBody>
      </p:sp>
      <p:sp>
        <p:nvSpPr>
          <p:cNvPr id="6" name="Dian numeron paikkamerkki 5">
            <a:extLst>
              <a:ext uri="{FF2B5EF4-FFF2-40B4-BE49-F238E27FC236}">
                <a16:creationId xmlns:a16="http://schemas.microsoft.com/office/drawing/2014/main" id="{D2AF73DF-ADA5-C2D2-338A-B766055332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9347E5-9994-475F-94EA-CFB9F20F5C54}" type="slidenum">
              <a:rPr lang="fi-FI" smtClean="0"/>
              <a:t>‹#›</a:t>
            </a:fld>
            <a:endParaRPr lang="fi-FI"/>
          </a:p>
        </p:txBody>
      </p:sp>
    </p:spTree>
    <p:extLst>
      <p:ext uri="{BB962C8B-B14F-4D97-AF65-F5344CB8AC3E}">
        <p14:creationId xmlns:p14="http://schemas.microsoft.com/office/powerpoint/2010/main" val="608918796"/>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2.xml"/><Relationship Id="rId5" Type="http://schemas.openxmlformats.org/officeDocument/2006/relationships/image" Target="../media/image6.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lions.fi/site/assets/files/23775/411_klubihengen_rakentaminen.pdf"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hyperlink" Target="https://www.lions.fi/" TargetMode="External"/><Relationship Id="rId2" Type="http://schemas.openxmlformats.org/officeDocument/2006/relationships/hyperlink" Target="https://www.verkkoviestin.fi/d-piiri/" TargetMode="Externa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hyperlink" Target="https://www.lionsclubs.org/fi/resources-for-members/resource-center/club-president-vice-president" TargetMode="External"/><Relationship Id="rId4" Type="http://schemas.openxmlformats.org/officeDocument/2006/relationships/hyperlink" Target="https://www.lionsclubs.org/fi"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D325A91-C652-4BF1-B219-DEB30734CDE1}"/>
              </a:ext>
            </a:extLst>
          </p:cNvPr>
          <p:cNvSpPr>
            <a:spLocks noGrp="1"/>
          </p:cNvSpPr>
          <p:nvPr>
            <p:ph type="title"/>
          </p:nvPr>
        </p:nvSpPr>
        <p:spPr/>
        <p:txBody>
          <a:bodyPr/>
          <a:lstStyle/>
          <a:p>
            <a:r>
              <a:rPr lang="en-GB" dirty="0"/>
              <a:t>MD 107-D</a:t>
            </a:r>
            <a:endParaRPr lang="fi-FI" dirty="0"/>
          </a:p>
        </p:txBody>
      </p:sp>
      <p:sp>
        <p:nvSpPr>
          <p:cNvPr id="3" name="Sisällön paikkamerkki 2">
            <a:extLst>
              <a:ext uri="{FF2B5EF4-FFF2-40B4-BE49-F238E27FC236}">
                <a16:creationId xmlns:a16="http://schemas.microsoft.com/office/drawing/2014/main" id="{6FCC6BDF-87EC-4F23-B999-F7E6E42E8230}"/>
              </a:ext>
            </a:extLst>
          </p:cNvPr>
          <p:cNvSpPr>
            <a:spLocks noGrp="1"/>
          </p:cNvSpPr>
          <p:nvPr>
            <p:ph idx="1"/>
          </p:nvPr>
        </p:nvSpPr>
        <p:spPr>
          <a:xfrm>
            <a:off x="942338" y="4160889"/>
            <a:ext cx="5577157" cy="1842747"/>
          </a:xfrm>
        </p:spPr>
        <p:txBody>
          <a:bodyPr>
            <a:normAutofit fontScale="92500" lnSpcReduction="10000"/>
          </a:bodyPr>
          <a:lstStyle/>
          <a:p>
            <a:r>
              <a:rPr lang="fi-FI" dirty="0"/>
              <a:t>Presidenttikoulutus 1</a:t>
            </a:r>
          </a:p>
          <a:p>
            <a:r>
              <a:rPr lang="en-GB" sz="2200" dirty="0"/>
              <a:t>2022-23 D-GLT Nina Moilanen</a:t>
            </a:r>
          </a:p>
          <a:p>
            <a:br>
              <a:rPr lang="en-GB" sz="2200" dirty="0"/>
            </a:br>
            <a:r>
              <a:rPr lang="en-GB" sz="2200" dirty="0" err="1">
                <a:solidFill>
                  <a:srgbClr val="FFFF00"/>
                </a:solidFill>
              </a:rPr>
              <a:t>muokannut</a:t>
            </a:r>
            <a:r>
              <a:rPr lang="en-GB" sz="2200" dirty="0">
                <a:solidFill>
                  <a:srgbClr val="FFFF00"/>
                </a:solidFill>
              </a:rPr>
              <a:t>: </a:t>
            </a:r>
            <a:br>
              <a:rPr lang="en-GB" sz="2200" dirty="0">
                <a:solidFill>
                  <a:srgbClr val="FFFF00"/>
                </a:solidFill>
              </a:rPr>
            </a:br>
            <a:r>
              <a:rPr lang="en-GB" sz="2200" dirty="0">
                <a:solidFill>
                  <a:srgbClr val="FFFF00"/>
                </a:solidFill>
              </a:rPr>
              <a:t>D-GLT Timo Joukanen D-</a:t>
            </a:r>
            <a:r>
              <a:rPr lang="en-GB" sz="2200" dirty="0" err="1">
                <a:solidFill>
                  <a:srgbClr val="FFFF00"/>
                </a:solidFill>
              </a:rPr>
              <a:t>piirin</a:t>
            </a:r>
            <a:r>
              <a:rPr lang="en-GB" sz="2200" dirty="0">
                <a:solidFill>
                  <a:srgbClr val="FFFF00"/>
                </a:solidFill>
              </a:rPr>
              <a:t> </a:t>
            </a:r>
            <a:r>
              <a:rPr lang="en-GB" sz="2200" dirty="0" err="1">
                <a:solidFill>
                  <a:srgbClr val="FFFF00"/>
                </a:solidFill>
              </a:rPr>
              <a:t>käyttöön</a:t>
            </a:r>
            <a:endParaRPr lang="fi-FI" sz="2200" dirty="0">
              <a:solidFill>
                <a:srgbClr val="FFFF00"/>
              </a:solidFill>
            </a:endParaRPr>
          </a:p>
          <a:p>
            <a:endParaRPr lang="fi-FI" dirty="0"/>
          </a:p>
        </p:txBody>
      </p:sp>
      <p:pic>
        <p:nvPicPr>
          <p:cNvPr id="4" name="Kuva 3">
            <a:extLst>
              <a:ext uri="{FF2B5EF4-FFF2-40B4-BE49-F238E27FC236}">
                <a16:creationId xmlns:a16="http://schemas.microsoft.com/office/drawing/2014/main" id="{E6263587-6EBD-1580-E731-AE4A855087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4121" y="591358"/>
            <a:ext cx="2203708" cy="1136906"/>
          </a:xfrm>
          <a:prstGeom prst="rect">
            <a:avLst/>
          </a:prstGeom>
        </p:spPr>
      </p:pic>
    </p:spTree>
    <p:extLst>
      <p:ext uri="{BB962C8B-B14F-4D97-AF65-F5344CB8AC3E}">
        <p14:creationId xmlns:p14="http://schemas.microsoft.com/office/powerpoint/2010/main" val="23130145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77F79A9-6847-40FF-BBF2-A1689260D45C}"/>
              </a:ext>
            </a:extLst>
          </p:cNvPr>
          <p:cNvSpPr>
            <a:spLocks noGrp="1"/>
          </p:cNvSpPr>
          <p:nvPr>
            <p:ph type="title"/>
          </p:nvPr>
        </p:nvSpPr>
        <p:spPr/>
        <p:txBody>
          <a:bodyPr>
            <a:normAutofit fontScale="90000"/>
          </a:bodyPr>
          <a:lstStyle/>
          <a:p>
            <a:br>
              <a:rPr lang="en-GB" dirty="0"/>
            </a:br>
            <a:r>
              <a:rPr lang="en-GB" dirty="0" err="1"/>
              <a:t>Välineitä</a:t>
            </a:r>
            <a:r>
              <a:rPr lang="en-GB" dirty="0"/>
              <a:t> </a:t>
            </a:r>
            <a:r>
              <a:rPr lang="en-GB" dirty="0" err="1"/>
              <a:t>toiminnan</a:t>
            </a:r>
            <a:r>
              <a:rPr lang="en-GB" dirty="0"/>
              <a:t> </a:t>
            </a:r>
            <a:r>
              <a:rPr lang="en-GB" dirty="0" err="1"/>
              <a:t>suunnitteluun</a:t>
            </a:r>
            <a:r>
              <a:rPr lang="en-GB" dirty="0"/>
              <a:t>				</a:t>
            </a:r>
            <a:endParaRPr lang="fi-FI" dirty="0"/>
          </a:p>
        </p:txBody>
      </p:sp>
      <p:sp>
        <p:nvSpPr>
          <p:cNvPr id="3" name="Sisällön paikkamerkki 2">
            <a:extLst>
              <a:ext uri="{FF2B5EF4-FFF2-40B4-BE49-F238E27FC236}">
                <a16:creationId xmlns:a16="http://schemas.microsoft.com/office/drawing/2014/main" id="{4D30748B-70CA-46EE-B036-36158F808F3F}"/>
              </a:ext>
            </a:extLst>
          </p:cNvPr>
          <p:cNvSpPr>
            <a:spLocks noGrp="1"/>
          </p:cNvSpPr>
          <p:nvPr>
            <p:ph idx="1"/>
          </p:nvPr>
        </p:nvSpPr>
        <p:spPr/>
        <p:txBody>
          <a:bodyPr>
            <a:normAutofit/>
          </a:bodyPr>
          <a:lstStyle/>
          <a:p>
            <a:pPr marL="0" indent="0" eaLnBrk="1" hangingPunct="1">
              <a:lnSpc>
                <a:spcPct val="150000"/>
              </a:lnSpc>
              <a:buFont typeface="Arial" panose="020B0604020202020204" pitchFamily="34" charset="0"/>
              <a:buNone/>
            </a:pPr>
            <a:r>
              <a:rPr lang="en-US" altLang="en-US" sz="2800" dirty="0" err="1">
                <a:latin typeface="Tahoma" panose="020B0604030504040204" pitchFamily="34" charset="0"/>
                <a:cs typeface="Tahoma" panose="020B0604030504040204" pitchFamily="34" charset="0"/>
              </a:rPr>
              <a:t>Kansainvälinen</a:t>
            </a:r>
            <a:r>
              <a:rPr lang="en-US" altLang="en-US" sz="2800" dirty="0">
                <a:latin typeface="Tahoma" panose="020B0604030504040204" pitchFamily="34" charset="0"/>
                <a:cs typeface="Tahoma" panose="020B0604030504040204" pitchFamily="34" charset="0"/>
              </a:rPr>
              <a:t> </a:t>
            </a:r>
            <a:r>
              <a:rPr lang="en-US" altLang="en-US" sz="2800" dirty="0" err="1">
                <a:latin typeface="Tahoma" panose="020B0604030504040204" pitchFamily="34" charset="0"/>
                <a:cs typeface="Tahoma" panose="020B0604030504040204" pitchFamily="34" charset="0"/>
              </a:rPr>
              <a:t>teema</a:t>
            </a:r>
            <a:r>
              <a:rPr lang="en-US" altLang="en-US" sz="2800" dirty="0">
                <a:latin typeface="Tahoma" panose="020B0604030504040204" pitchFamily="34" charset="0"/>
                <a:cs typeface="Tahoma" panose="020B0604030504040204" pitchFamily="34" charset="0"/>
              </a:rPr>
              <a:t> 2023-24</a:t>
            </a:r>
          </a:p>
          <a:p>
            <a:pPr marL="400050" lvl="1" indent="0" eaLnBrk="1" hangingPunct="1">
              <a:buFont typeface="Arial" panose="020B0604020202020204" pitchFamily="34" charset="0"/>
              <a:buNone/>
            </a:pPr>
            <a:r>
              <a:rPr lang="en-US" altLang="en-US" b="1" dirty="0">
                <a:latin typeface="Tahoma" panose="020B0604030504040204" pitchFamily="34" charset="0"/>
                <a:cs typeface="Tahoma" panose="020B0604030504040204" pitchFamily="34" charset="0"/>
              </a:rPr>
              <a:t>We Serve – Me </a:t>
            </a:r>
            <a:r>
              <a:rPr lang="en-US" altLang="en-US" b="1" dirty="0" err="1">
                <a:latin typeface="Tahoma" panose="020B0604030504040204" pitchFamily="34" charset="0"/>
                <a:cs typeface="Tahoma" panose="020B0604030504040204" pitchFamily="34" charset="0"/>
              </a:rPr>
              <a:t>Palvelemme</a:t>
            </a:r>
            <a:r>
              <a:rPr lang="en-US" altLang="en-US" b="1" dirty="0">
                <a:latin typeface="Tahoma" panose="020B0604030504040204" pitchFamily="34" charset="0"/>
                <a:cs typeface="Tahoma" panose="020B0604030504040204" pitchFamily="34" charset="0"/>
              </a:rPr>
              <a:t> – Vi </a:t>
            </a:r>
            <a:r>
              <a:rPr lang="en-US" altLang="en-US" b="1" dirty="0" err="1">
                <a:latin typeface="Tahoma" panose="020B0604030504040204" pitchFamily="34" charset="0"/>
                <a:cs typeface="Tahoma" panose="020B0604030504040204" pitchFamily="34" charset="0"/>
              </a:rPr>
              <a:t>Hjälper</a:t>
            </a:r>
            <a:endParaRPr lang="en-US" altLang="en-US" b="1" dirty="0">
              <a:latin typeface="Tahoma" panose="020B0604030504040204" pitchFamily="34" charset="0"/>
              <a:cs typeface="Tahoma" panose="020B0604030504040204" pitchFamily="34" charset="0"/>
            </a:endParaRPr>
          </a:p>
          <a:p>
            <a:pPr marL="400050" lvl="1" indent="0" eaLnBrk="1" hangingPunct="1">
              <a:buFont typeface="Arial" panose="020B0604020202020204" pitchFamily="34" charset="0"/>
              <a:buNone/>
            </a:pPr>
            <a:r>
              <a:rPr lang="en-US" altLang="en-US" b="1" dirty="0" err="1">
                <a:latin typeface="Tahoma" panose="020B0604030504040204" pitchFamily="34" charset="0"/>
                <a:cs typeface="Tahoma" panose="020B0604030504040204" pitchFamily="34" charset="0"/>
              </a:rPr>
              <a:t>Muutamme</a:t>
            </a:r>
            <a:r>
              <a:rPr lang="en-US" altLang="en-US" b="1" dirty="0">
                <a:latin typeface="Tahoma" panose="020B0604030504040204" pitchFamily="34" charset="0"/>
                <a:cs typeface="Tahoma" panose="020B0604030504040204" pitchFamily="34" charset="0"/>
              </a:rPr>
              <a:t> </a:t>
            </a:r>
            <a:r>
              <a:rPr lang="en-US" altLang="en-US" b="1" dirty="0" err="1">
                <a:latin typeface="Tahoma" panose="020B0604030504040204" pitchFamily="34" charset="0"/>
                <a:cs typeface="Tahoma" panose="020B0604030504040204" pitchFamily="34" charset="0"/>
              </a:rPr>
              <a:t>maailmaa</a:t>
            </a:r>
            <a:endParaRPr lang="en-US" altLang="en-US" b="1" dirty="0">
              <a:latin typeface="Tahoma" panose="020B0604030504040204" pitchFamily="34" charset="0"/>
              <a:cs typeface="Tahoma" panose="020B0604030504040204" pitchFamily="34" charset="0"/>
            </a:endParaRPr>
          </a:p>
          <a:p>
            <a:pPr marL="0" indent="0" eaLnBrk="1" hangingPunct="1">
              <a:lnSpc>
                <a:spcPct val="150000"/>
              </a:lnSpc>
              <a:buFont typeface="Arial" panose="020B0604020202020204" pitchFamily="34" charset="0"/>
              <a:buNone/>
            </a:pPr>
            <a:r>
              <a:rPr lang="en-US" altLang="en-US" sz="2800" dirty="0" err="1">
                <a:latin typeface="Tahoma" panose="020B0604030504040204" pitchFamily="34" charset="0"/>
                <a:cs typeface="Tahoma" panose="020B0604030504040204" pitchFamily="34" charset="0"/>
              </a:rPr>
              <a:t>Kansallinen</a:t>
            </a:r>
            <a:r>
              <a:rPr lang="en-US" altLang="en-US" sz="2800" dirty="0">
                <a:latin typeface="Tahoma" panose="020B0604030504040204" pitchFamily="34" charset="0"/>
                <a:cs typeface="Tahoma" panose="020B0604030504040204" pitchFamily="34" charset="0"/>
              </a:rPr>
              <a:t> </a:t>
            </a:r>
            <a:r>
              <a:rPr lang="en-US" altLang="en-US" sz="2800" dirty="0" err="1">
                <a:latin typeface="Tahoma" panose="020B0604030504040204" pitchFamily="34" charset="0"/>
                <a:cs typeface="Tahoma" panose="020B0604030504040204" pitchFamily="34" charset="0"/>
              </a:rPr>
              <a:t>teema</a:t>
            </a:r>
            <a:endParaRPr lang="en-US" altLang="en-US" sz="2800" dirty="0">
              <a:latin typeface="Tahoma" panose="020B0604030504040204" pitchFamily="34" charset="0"/>
              <a:cs typeface="Tahoma" panose="020B0604030504040204" pitchFamily="34" charset="0"/>
            </a:endParaRPr>
          </a:p>
          <a:p>
            <a:pPr marL="400050" lvl="1" indent="0">
              <a:buNone/>
            </a:pPr>
            <a:r>
              <a:rPr lang="en-US" altLang="en-US" b="1" dirty="0" err="1">
                <a:latin typeface="Tahoma" panose="020B0604030504040204" pitchFamily="34" charset="0"/>
                <a:cs typeface="Tahoma" panose="020B0604030504040204" pitchFamily="34" charset="0"/>
              </a:rPr>
              <a:t>Merkityksellistä</a:t>
            </a:r>
            <a:r>
              <a:rPr lang="en-US" altLang="en-US" b="1" dirty="0">
                <a:latin typeface="Tahoma" panose="020B0604030504040204" pitchFamily="34" charset="0"/>
                <a:cs typeface="Tahoma" panose="020B0604030504040204" pitchFamily="34" charset="0"/>
              </a:rPr>
              <a:t> </a:t>
            </a:r>
            <a:r>
              <a:rPr lang="en-US" altLang="en-US" b="1" dirty="0" err="1">
                <a:latin typeface="Tahoma" panose="020B0604030504040204" pitchFamily="34" charset="0"/>
                <a:cs typeface="Tahoma" panose="020B0604030504040204" pitchFamily="34" charset="0"/>
              </a:rPr>
              <a:t>auttamista</a:t>
            </a:r>
            <a:endParaRPr lang="en-US" altLang="en-US" b="1" dirty="0">
              <a:latin typeface="Tahoma" panose="020B0604030504040204" pitchFamily="34" charset="0"/>
              <a:cs typeface="Tahoma" panose="020B0604030504040204" pitchFamily="34" charset="0"/>
            </a:endParaRPr>
          </a:p>
          <a:p>
            <a:pPr marL="400050" lvl="1" indent="0">
              <a:buNone/>
            </a:pPr>
            <a:r>
              <a:rPr lang="en-US" altLang="en-US" b="1" dirty="0" err="1">
                <a:latin typeface="Tahoma" panose="020B0604030504040204" pitchFamily="34" charset="0"/>
                <a:cs typeface="Tahoma" panose="020B0604030504040204" pitchFamily="34" charset="0"/>
              </a:rPr>
              <a:t>Yhdessä</a:t>
            </a:r>
            <a:r>
              <a:rPr lang="en-US" altLang="en-US" b="1" dirty="0">
                <a:latin typeface="Tahoma" panose="020B0604030504040204" pitchFamily="34" charset="0"/>
                <a:cs typeface="Tahoma" panose="020B0604030504040204" pitchFamily="34" charset="0"/>
              </a:rPr>
              <a:t> </a:t>
            </a:r>
            <a:r>
              <a:rPr lang="en-US" altLang="en-US" b="1" dirty="0" err="1">
                <a:latin typeface="Tahoma" panose="020B0604030504040204" pitchFamily="34" charset="0"/>
                <a:cs typeface="Tahoma" panose="020B0604030504040204" pitchFamily="34" charset="0"/>
              </a:rPr>
              <a:t>pystymme</a:t>
            </a:r>
            <a:r>
              <a:rPr lang="en-US" altLang="en-US" b="1" dirty="0">
                <a:latin typeface="Tahoma" panose="020B0604030504040204" pitchFamily="34" charset="0"/>
                <a:cs typeface="Tahoma" panose="020B0604030504040204" pitchFamily="34" charset="0"/>
              </a:rPr>
              <a:t> </a:t>
            </a:r>
            <a:r>
              <a:rPr lang="en-US" altLang="en-US" b="1" dirty="0" err="1">
                <a:latin typeface="Tahoma" panose="020B0604030504040204" pitchFamily="34" charset="0"/>
                <a:cs typeface="Tahoma" panose="020B0604030504040204" pitchFamily="34" charset="0"/>
              </a:rPr>
              <a:t>hyvän</a:t>
            </a:r>
            <a:r>
              <a:rPr lang="en-US" altLang="en-US" b="1" dirty="0">
                <a:latin typeface="Tahoma" panose="020B0604030504040204" pitchFamily="34" charset="0"/>
                <a:cs typeface="Tahoma" panose="020B0604030504040204" pitchFamily="34" charset="0"/>
              </a:rPr>
              <a:t> </a:t>
            </a:r>
            <a:r>
              <a:rPr lang="en-US" altLang="en-US" b="1" dirty="0" err="1">
                <a:latin typeface="Tahoma" panose="020B0604030504040204" pitchFamily="34" charset="0"/>
                <a:cs typeface="Tahoma" panose="020B0604030504040204" pitchFamily="34" charset="0"/>
              </a:rPr>
              <a:t>ihmeisiin</a:t>
            </a:r>
            <a:r>
              <a:rPr lang="en-US" altLang="en-US" b="1" dirty="0">
                <a:latin typeface="Tahoma" panose="020B0604030504040204" pitchFamily="34" charset="0"/>
                <a:cs typeface="Tahoma" panose="020B0604030504040204" pitchFamily="34" charset="0"/>
              </a:rPr>
              <a:t>!</a:t>
            </a:r>
          </a:p>
          <a:p>
            <a:pPr marL="0" indent="0" eaLnBrk="1" hangingPunct="1">
              <a:lnSpc>
                <a:spcPct val="110000"/>
              </a:lnSpc>
              <a:buFont typeface="Arial" panose="020B0604020202020204" pitchFamily="34" charset="0"/>
              <a:buNone/>
            </a:pPr>
            <a:r>
              <a:rPr lang="en-US" altLang="en-US" sz="2800" dirty="0" err="1">
                <a:latin typeface="Tahoma" panose="020B0604030504040204" pitchFamily="34" charset="0"/>
                <a:cs typeface="Tahoma" panose="020B0604030504040204" pitchFamily="34" charset="0"/>
              </a:rPr>
              <a:t>Piirin</a:t>
            </a:r>
            <a:r>
              <a:rPr lang="en-US" altLang="en-US" sz="2800" dirty="0">
                <a:latin typeface="Tahoma" panose="020B0604030504040204" pitchFamily="34" charset="0"/>
                <a:cs typeface="Tahoma" panose="020B0604030504040204" pitchFamily="34" charset="0"/>
              </a:rPr>
              <a:t> </a:t>
            </a:r>
            <a:r>
              <a:rPr lang="en-US" altLang="en-US" sz="2800" dirty="0" err="1">
                <a:latin typeface="Tahoma" panose="020B0604030504040204" pitchFamily="34" charset="0"/>
                <a:cs typeface="Tahoma" panose="020B0604030504040204" pitchFamily="34" charset="0"/>
              </a:rPr>
              <a:t>teema</a:t>
            </a:r>
            <a:endParaRPr lang="en-US" altLang="en-US" sz="2800" dirty="0">
              <a:latin typeface="Tahoma" panose="020B0604030504040204" pitchFamily="34" charset="0"/>
              <a:cs typeface="Tahoma" panose="020B0604030504040204" pitchFamily="34" charset="0"/>
            </a:endParaRPr>
          </a:p>
          <a:p>
            <a:pPr marL="400050" lvl="1" indent="0">
              <a:buNone/>
            </a:pPr>
            <a:r>
              <a:rPr lang="en-US" altLang="en-US" b="1" dirty="0" err="1">
                <a:latin typeface="Tahoma" panose="020B0604030504040204" pitchFamily="34" charset="0"/>
                <a:cs typeface="Tahoma" panose="020B0604030504040204" pitchFamily="34" charset="0"/>
              </a:rPr>
              <a:t>Yhdessä</a:t>
            </a:r>
            <a:r>
              <a:rPr lang="en-US" altLang="en-US" b="1" dirty="0">
                <a:latin typeface="Tahoma" panose="020B0604030504040204" pitchFamily="34" charset="0"/>
                <a:cs typeface="Tahoma" panose="020B0604030504040204" pitchFamily="34" charset="0"/>
              </a:rPr>
              <a:t> </a:t>
            </a:r>
            <a:r>
              <a:rPr lang="en-US" altLang="en-US" b="1" dirty="0" err="1">
                <a:latin typeface="Tahoma" panose="020B0604030504040204" pitchFamily="34" charset="0"/>
                <a:cs typeface="Tahoma" panose="020B0604030504040204" pitchFamily="34" charset="0"/>
              </a:rPr>
              <a:t>hyvä</a:t>
            </a:r>
            <a:r>
              <a:rPr lang="en-US" altLang="en-US" b="1" dirty="0">
                <a:latin typeface="Tahoma" panose="020B0604030504040204" pitchFamily="34" charset="0"/>
                <a:cs typeface="Tahoma" panose="020B0604030504040204" pitchFamily="34" charset="0"/>
              </a:rPr>
              <a:t> </a:t>
            </a:r>
            <a:r>
              <a:rPr lang="en-US" altLang="en-US" b="1" dirty="0" err="1">
                <a:latin typeface="Tahoma" panose="020B0604030504040204" pitchFamily="34" charset="0"/>
                <a:cs typeface="Tahoma" panose="020B0604030504040204" pitchFamily="34" charset="0"/>
              </a:rPr>
              <a:t>kertaantuu</a:t>
            </a:r>
            <a:endParaRPr lang="en-US" altLang="en-US" b="1" dirty="0">
              <a:latin typeface="Tahoma" panose="020B0604030504040204" pitchFamily="34" charset="0"/>
              <a:cs typeface="Tahoma" panose="020B0604030504040204" pitchFamily="34" charset="0"/>
            </a:endParaRPr>
          </a:p>
          <a:p>
            <a:pPr algn="l"/>
            <a:endParaRPr lang="fi-FI" sz="2400" b="0" i="0" u="none" strike="noStrike" baseline="0" dirty="0">
              <a:solidFill>
                <a:srgbClr val="00338D"/>
              </a:solidFill>
              <a:latin typeface="Tahoma" panose="020B0604030504040204" pitchFamily="34" charset="0"/>
            </a:endParaRPr>
          </a:p>
          <a:p>
            <a:pPr lvl="1" indent="0">
              <a:buNone/>
            </a:pPr>
            <a:endParaRPr lang="fi-FI" sz="2000" b="0" i="0" u="none" strike="noStrike" baseline="0" dirty="0">
              <a:solidFill>
                <a:srgbClr val="00338D"/>
              </a:solidFill>
              <a:latin typeface="Tahoma" panose="020B0604030504040204" pitchFamily="34" charset="0"/>
            </a:endParaRPr>
          </a:p>
        </p:txBody>
      </p:sp>
      <p:sp>
        <p:nvSpPr>
          <p:cNvPr id="4" name="Alatunnisteen paikkamerkki 3">
            <a:extLst>
              <a:ext uri="{FF2B5EF4-FFF2-40B4-BE49-F238E27FC236}">
                <a16:creationId xmlns:a16="http://schemas.microsoft.com/office/drawing/2014/main" id="{321F5E2F-6735-ABF9-D9DF-9FBE09C6059A}"/>
              </a:ext>
            </a:extLst>
          </p:cNvPr>
          <p:cNvSpPr>
            <a:spLocks noGrp="1"/>
          </p:cNvSpPr>
          <p:nvPr>
            <p:ph type="ftr" sz="quarter" idx="11"/>
          </p:nvPr>
        </p:nvSpPr>
        <p:spPr/>
        <p:txBody>
          <a:bodyPr/>
          <a:lstStyle/>
          <a:p>
            <a:r>
              <a:rPr lang="fi-FI"/>
              <a:t>107-D piiri Pressa-koulutus 28.8.2023</a:t>
            </a:r>
          </a:p>
        </p:txBody>
      </p:sp>
      <p:pic>
        <p:nvPicPr>
          <p:cNvPr id="7" name="Kuva 6" descr="Kuva, joka sisältää kohteen logo, tunnus, symboli, Tavaramerkki&#10;&#10;Kuvaus luotu automaattisesti">
            <a:extLst>
              <a:ext uri="{FF2B5EF4-FFF2-40B4-BE49-F238E27FC236}">
                <a16:creationId xmlns:a16="http://schemas.microsoft.com/office/drawing/2014/main" id="{A7AD8D15-7BFD-7AAF-DFBC-A5A70A6E0660}"/>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10480610" y="230188"/>
            <a:ext cx="1404939" cy="864000"/>
          </a:xfrm>
          <a:prstGeom prst="rect">
            <a:avLst/>
          </a:prstGeom>
        </p:spPr>
      </p:pic>
    </p:spTree>
    <p:extLst>
      <p:ext uri="{BB962C8B-B14F-4D97-AF65-F5344CB8AC3E}">
        <p14:creationId xmlns:p14="http://schemas.microsoft.com/office/powerpoint/2010/main" val="32301052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77F79A9-6847-40FF-BBF2-A1689260D45C}"/>
              </a:ext>
            </a:extLst>
          </p:cNvPr>
          <p:cNvSpPr>
            <a:spLocks noGrp="1"/>
          </p:cNvSpPr>
          <p:nvPr>
            <p:ph type="title"/>
          </p:nvPr>
        </p:nvSpPr>
        <p:spPr/>
        <p:txBody>
          <a:bodyPr>
            <a:normAutofit fontScale="90000"/>
          </a:bodyPr>
          <a:lstStyle/>
          <a:p>
            <a:br>
              <a:rPr lang="en-GB" sz="4200" dirty="0"/>
            </a:br>
            <a:r>
              <a:rPr lang="en-GB" dirty="0"/>
              <a:t>Lions-</a:t>
            </a:r>
            <a:r>
              <a:rPr lang="en-GB" dirty="0" err="1"/>
              <a:t>liiton</a:t>
            </a:r>
            <a:r>
              <a:rPr lang="en-GB" dirty="0"/>
              <a:t> </a:t>
            </a:r>
            <a:r>
              <a:rPr lang="en-GB" dirty="0" err="1"/>
              <a:t>painopisteet</a:t>
            </a:r>
            <a:r>
              <a:rPr lang="en-GB" dirty="0"/>
              <a:t> 2023-24				</a:t>
            </a:r>
            <a:endParaRPr lang="fi-FI" dirty="0"/>
          </a:p>
        </p:txBody>
      </p:sp>
      <p:sp>
        <p:nvSpPr>
          <p:cNvPr id="3" name="Sisällön paikkamerkki 2">
            <a:extLst>
              <a:ext uri="{FF2B5EF4-FFF2-40B4-BE49-F238E27FC236}">
                <a16:creationId xmlns:a16="http://schemas.microsoft.com/office/drawing/2014/main" id="{4D30748B-70CA-46EE-B036-36158F808F3F}"/>
              </a:ext>
            </a:extLst>
          </p:cNvPr>
          <p:cNvSpPr>
            <a:spLocks noGrp="1"/>
          </p:cNvSpPr>
          <p:nvPr>
            <p:ph idx="1"/>
          </p:nvPr>
        </p:nvSpPr>
        <p:spPr/>
        <p:txBody>
          <a:bodyPr>
            <a:normAutofit/>
          </a:bodyPr>
          <a:lstStyle/>
          <a:p>
            <a:r>
              <a:rPr lang="fi-FI" sz="2100" b="0" i="0" u="none" strike="noStrike" baseline="0" dirty="0">
                <a:solidFill>
                  <a:srgbClr val="153E82"/>
                </a:solidFill>
                <a:latin typeface="Tahoma" panose="020B0604030504040204" pitchFamily="34" charset="0"/>
                <a:ea typeface="Tahoma" panose="020B0604030504040204" pitchFamily="34" charset="0"/>
                <a:cs typeface="Tahoma" panose="020B0604030504040204" pitchFamily="34" charset="0"/>
              </a:rPr>
              <a:t>Palvelu</a:t>
            </a:r>
          </a:p>
          <a:p>
            <a:pPr marL="342900" indent="-342900">
              <a:buFont typeface="Arial" panose="020B0604020202020204" pitchFamily="34" charset="0"/>
              <a:buChar char="•"/>
            </a:pPr>
            <a:r>
              <a:rPr lang="fi-FI" sz="1800" dirty="0">
                <a:latin typeface="Calibri" panose="020F0502020204030204" pitchFamily="34" charset="0"/>
                <a:ea typeface="Times New Roman" panose="02020603050405020304" pitchFamily="18" charset="0"/>
                <a:cs typeface="Times New Roman" panose="02020603050405020304" pitchFamily="18" charset="0"/>
              </a:rPr>
              <a:t>Lisäämme positiivista näkyvyyttä ja vahvistamme kumppanuuksia.</a:t>
            </a:r>
          </a:p>
          <a:p>
            <a:r>
              <a:rPr lang="fi-FI" sz="2100" dirty="0">
                <a:solidFill>
                  <a:srgbClr val="153E82"/>
                </a:solidFill>
                <a:latin typeface="Tahoma" panose="020B0604030504040204" pitchFamily="34" charset="0"/>
                <a:ea typeface="Tahoma" panose="020B0604030504040204" pitchFamily="34" charset="0"/>
                <a:cs typeface="Tahoma" panose="020B0604030504040204" pitchFamily="34" charset="0"/>
              </a:rPr>
              <a:t>Valmennus</a:t>
            </a:r>
            <a:endParaRPr lang="fi-FI"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fi-FI" sz="1800" dirty="0">
                <a:latin typeface="Calibri" panose="020F0502020204030204" pitchFamily="34" charset="0"/>
                <a:ea typeface="Times New Roman" panose="02020603050405020304" pitchFamily="18" charset="0"/>
                <a:cs typeface="Times New Roman" panose="02020603050405020304" pitchFamily="18" charset="0"/>
              </a:rPr>
              <a:t>Vahvistamme johtamisosaamista ja selkeytämme koulutuskokonaisuuksia.</a:t>
            </a:r>
          </a:p>
          <a:p>
            <a:r>
              <a:rPr lang="fi-FI" sz="2100" dirty="0">
                <a:solidFill>
                  <a:srgbClr val="153E82"/>
                </a:solidFill>
                <a:latin typeface="Tahoma" panose="020B0604030504040204" pitchFamily="34" charset="0"/>
                <a:ea typeface="Tahoma" panose="020B0604030504040204" pitchFamily="34" charset="0"/>
                <a:cs typeface="Tahoma" panose="020B0604030504040204" pitchFamily="34" charset="0"/>
              </a:rPr>
              <a:t>Jäsenyys</a:t>
            </a:r>
            <a:endParaRPr lang="fi-FI"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fi-FI" sz="1800" dirty="0">
                <a:effectLst/>
                <a:latin typeface="Calibri" panose="020F0502020204030204" pitchFamily="34" charset="0"/>
                <a:ea typeface="Times New Roman" panose="02020603050405020304" pitchFamily="18" charset="0"/>
                <a:cs typeface="Times New Roman" panose="02020603050405020304" pitchFamily="18" charset="0"/>
              </a:rPr>
              <a:t>Jäsentyytyväisyyden kehitysohjelman rakentaminen, GMA.</a:t>
            </a:r>
          </a:p>
          <a:p>
            <a:r>
              <a:rPr lang="fi-FI" sz="2000" dirty="0">
                <a:solidFill>
                  <a:srgbClr val="153E82"/>
                </a:solidFill>
                <a:effectLst/>
                <a:latin typeface="Tahoma" panose="020B0604030504040204" pitchFamily="34" charset="0"/>
                <a:ea typeface="Tahoma" panose="020B0604030504040204" pitchFamily="34" charset="0"/>
                <a:cs typeface="Tahoma" panose="020B0604030504040204" pitchFamily="34" charset="0"/>
              </a:rPr>
              <a:t>Viestintä</a:t>
            </a:r>
            <a:endParaRPr lang="fi-FI"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fi-FI" sz="1800" dirty="0">
                <a:latin typeface="Calibri" panose="020F0502020204030204" pitchFamily="34" charset="0"/>
                <a:ea typeface="Times New Roman" panose="02020603050405020304" pitchFamily="18" charset="0"/>
                <a:cs typeface="Times New Roman" panose="02020603050405020304" pitchFamily="18" charset="0"/>
              </a:rPr>
              <a:t>Vahvistamme brändiämme, markkinoimme yhteistyössä piirien ja klubien kanssa.</a:t>
            </a:r>
            <a:endParaRPr lang="fi-FI"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fi-FI" sz="1800" dirty="0">
                <a:latin typeface="Calibri" panose="020F0502020204030204" pitchFamily="34" charset="0"/>
                <a:cs typeface="Times New Roman" panose="02020603050405020304" pitchFamily="18" charset="0"/>
              </a:rPr>
              <a:t>Hyvän Päivän vahvistaminen.</a:t>
            </a:r>
          </a:p>
          <a:p>
            <a:r>
              <a:rPr lang="fi-FI" sz="2000" dirty="0">
                <a:solidFill>
                  <a:srgbClr val="153E82"/>
                </a:solidFill>
                <a:latin typeface="Tahoma" panose="020B0604030504040204" pitchFamily="34" charset="0"/>
                <a:ea typeface="Tahoma" panose="020B0604030504040204" pitchFamily="34" charset="0"/>
                <a:cs typeface="Tahoma" panose="020B0604030504040204" pitchFamily="34" charset="0"/>
              </a:rPr>
              <a:t>Strategiatyön toteuttaminen</a:t>
            </a:r>
          </a:p>
          <a:p>
            <a:pPr marL="342900" indent="-342900">
              <a:buFont typeface="Arial" panose="020B0604020202020204" pitchFamily="34" charset="0"/>
              <a:buChar char="•"/>
            </a:pPr>
            <a:endParaRPr lang="fi-FI" sz="24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0000"/>
              </a:lnSpc>
            </a:pPr>
            <a:endParaRPr lang="fi-FI" sz="1800" b="0" i="0" u="none" strike="noStrike" baseline="0" dirty="0">
              <a:solidFill>
                <a:srgbClr val="153E82"/>
              </a:solidFill>
              <a:latin typeface="Arial" panose="020B0604020202020204" pitchFamily="34" charset="0"/>
            </a:endParaRPr>
          </a:p>
          <a:p>
            <a:endParaRPr lang="fi-FI" sz="1800" b="0" i="0" u="none" strike="noStrike" baseline="0" dirty="0">
              <a:solidFill>
                <a:srgbClr val="153E82"/>
              </a:solidFill>
              <a:latin typeface="Arial" panose="020B0604020202020204" pitchFamily="34" charset="0"/>
            </a:endParaRPr>
          </a:p>
          <a:p>
            <a:pPr algn="l"/>
            <a:endParaRPr lang="fi-FI" sz="1800" b="0" i="0" u="none" strike="noStrike" baseline="0" dirty="0">
              <a:solidFill>
                <a:srgbClr val="000000"/>
              </a:solidFill>
              <a:latin typeface="Arial" panose="020B0604020202020204" pitchFamily="34" charset="0"/>
            </a:endParaRPr>
          </a:p>
        </p:txBody>
      </p:sp>
      <p:sp>
        <p:nvSpPr>
          <p:cNvPr id="4" name="Alatunnisteen paikkamerkki 3">
            <a:extLst>
              <a:ext uri="{FF2B5EF4-FFF2-40B4-BE49-F238E27FC236}">
                <a16:creationId xmlns:a16="http://schemas.microsoft.com/office/drawing/2014/main" id="{17F1C7C0-BAD5-C8A9-16E9-73E374EA7113}"/>
              </a:ext>
            </a:extLst>
          </p:cNvPr>
          <p:cNvSpPr>
            <a:spLocks noGrp="1"/>
          </p:cNvSpPr>
          <p:nvPr>
            <p:ph type="ftr" sz="quarter" idx="11"/>
          </p:nvPr>
        </p:nvSpPr>
        <p:spPr/>
        <p:txBody>
          <a:bodyPr/>
          <a:lstStyle/>
          <a:p>
            <a:r>
              <a:rPr lang="fi-FI"/>
              <a:t>107-D piiri Pressa-koulutus 28.8.2023</a:t>
            </a:r>
          </a:p>
        </p:txBody>
      </p:sp>
      <p:pic>
        <p:nvPicPr>
          <p:cNvPr id="7" name="Kuva 6" descr="Kuva, joka sisältää kohteen logo, tunnus, symboli, Tavaramerkki&#10;&#10;Kuvaus luotu automaattisesti">
            <a:extLst>
              <a:ext uri="{FF2B5EF4-FFF2-40B4-BE49-F238E27FC236}">
                <a16:creationId xmlns:a16="http://schemas.microsoft.com/office/drawing/2014/main" id="{DFECF442-3B5C-69A4-8304-14AFB1A30817}"/>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10480610" y="230188"/>
            <a:ext cx="1404939" cy="864000"/>
          </a:xfrm>
          <a:prstGeom prst="rect">
            <a:avLst/>
          </a:prstGeom>
        </p:spPr>
      </p:pic>
    </p:spTree>
    <p:extLst>
      <p:ext uri="{BB962C8B-B14F-4D97-AF65-F5344CB8AC3E}">
        <p14:creationId xmlns:p14="http://schemas.microsoft.com/office/powerpoint/2010/main" val="28245691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77F79A9-6847-40FF-BBF2-A1689260D45C}"/>
              </a:ext>
            </a:extLst>
          </p:cNvPr>
          <p:cNvSpPr>
            <a:spLocks noGrp="1"/>
          </p:cNvSpPr>
          <p:nvPr>
            <p:ph type="title"/>
          </p:nvPr>
        </p:nvSpPr>
        <p:spPr/>
        <p:txBody>
          <a:bodyPr>
            <a:normAutofit/>
          </a:bodyPr>
          <a:lstStyle/>
          <a:p>
            <a:r>
              <a:rPr lang="en-GB" sz="4300" dirty="0"/>
              <a:t>Lions-</a:t>
            </a:r>
            <a:r>
              <a:rPr lang="en-GB" sz="4300" dirty="0" err="1"/>
              <a:t>liiton</a:t>
            </a:r>
            <a:r>
              <a:rPr lang="en-GB" sz="4300" dirty="0"/>
              <a:t> </a:t>
            </a:r>
            <a:r>
              <a:rPr lang="en-GB" sz="4300" dirty="0" err="1"/>
              <a:t>kuukauden</a:t>
            </a:r>
            <a:r>
              <a:rPr lang="en-GB" sz="4300" dirty="0"/>
              <a:t> </a:t>
            </a:r>
            <a:r>
              <a:rPr lang="en-GB" sz="4300" dirty="0" err="1"/>
              <a:t>teemat</a:t>
            </a:r>
            <a:r>
              <a:rPr lang="en-GB" dirty="0"/>
              <a:t>				</a:t>
            </a:r>
            <a:endParaRPr lang="fi-FI" dirty="0"/>
          </a:p>
        </p:txBody>
      </p:sp>
      <p:sp>
        <p:nvSpPr>
          <p:cNvPr id="3" name="Sisällön paikkamerkki 2">
            <a:extLst>
              <a:ext uri="{FF2B5EF4-FFF2-40B4-BE49-F238E27FC236}">
                <a16:creationId xmlns:a16="http://schemas.microsoft.com/office/drawing/2014/main" id="{4D30748B-70CA-46EE-B036-36158F808F3F}"/>
              </a:ext>
            </a:extLst>
          </p:cNvPr>
          <p:cNvSpPr>
            <a:spLocks noGrp="1"/>
          </p:cNvSpPr>
          <p:nvPr>
            <p:ph idx="1"/>
          </p:nvPr>
        </p:nvSpPr>
        <p:spPr>
          <a:xfrm>
            <a:off x="956364" y="1868556"/>
            <a:ext cx="10499035" cy="4461906"/>
          </a:xfrm>
        </p:spPr>
        <p:txBody>
          <a:bodyPr>
            <a:normAutofit fontScale="92500" lnSpcReduction="10000"/>
          </a:bodyPr>
          <a:lstStyle/>
          <a:p>
            <a:r>
              <a:rPr lang="fi-FI" sz="2000" dirty="0">
                <a:effectLst/>
                <a:latin typeface="Calibri" panose="020F0502020204030204" pitchFamily="34" charset="0"/>
                <a:ea typeface="Times New Roman" panose="02020603050405020304" pitchFamily="18" charset="0"/>
                <a:cs typeface="Times New Roman" panose="02020603050405020304" pitchFamily="18" charset="0"/>
              </a:rPr>
              <a:t>Teemat esitellään edeltävän kuun uutiski</a:t>
            </a:r>
            <a:r>
              <a:rPr lang="fi-FI" sz="2000" spc="-15" dirty="0">
                <a:effectLst/>
                <a:latin typeface="Calibri" panose="020F0502020204030204" pitchFamily="34" charset="0"/>
                <a:ea typeface="Times New Roman" panose="02020603050405020304" pitchFamily="18" charset="0"/>
                <a:cs typeface="Times New Roman" panose="02020603050405020304" pitchFamily="18" charset="0"/>
              </a:rPr>
              <a:t>r</a:t>
            </a:r>
            <a:r>
              <a:rPr lang="fi-FI" sz="2000" dirty="0">
                <a:effectLst/>
                <a:latin typeface="Calibri" panose="020F0502020204030204" pitchFamily="34" charset="0"/>
                <a:ea typeface="Times New Roman" panose="02020603050405020304" pitchFamily="18" charset="0"/>
                <a:cs typeface="Times New Roman" panose="02020603050405020304" pitchFamily="18" charset="0"/>
              </a:rPr>
              <a:t>je</a:t>
            </a:r>
            <a:r>
              <a:rPr lang="fi-FI" sz="2000" spc="-25" dirty="0">
                <a:effectLst/>
                <a:latin typeface="Calibri" panose="020F0502020204030204" pitchFamily="34" charset="0"/>
                <a:ea typeface="Times New Roman" panose="02020603050405020304" pitchFamily="18" charset="0"/>
                <a:cs typeface="Times New Roman" panose="02020603050405020304" pitchFamily="18" charset="0"/>
              </a:rPr>
              <a:t>e</a:t>
            </a:r>
            <a:r>
              <a:rPr lang="fi-FI" sz="2000" dirty="0">
                <a:effectLst/>
                <a:latin typeface="Calibri" panose="020F0502020204030204" pitchFamily="34" charset="0"/>
                <a:ea typeface="Times New Roman" panose="02020603050405020304" pitchFamily="18" charset="0"/>
                <a:cs typeface="Times New Roman" panose="02020603050405020304" pitchFamily="18" charset="0"/>
              </a:rPr>
              <a:t>ssä ja kuve</a:t>
            </a:r>
            <a:r>
              <a:rPr lang="fi-FI" sz="2000" spc="-15" dirty="0">
                <a:effectLst/>
                <a:latin typeface="Calibri" panose="020F0502020204030204" pitchFamily="34" charset="0"/>
                <a:ea typeface="Times New Roman" panose="02020603050405020304" pitchFamily="18" charset="0"/>
                <a:cs typeface="Times New Roman" panose="02020603050405020304" pitchFamily="18" charset="0"/>
              </a:rPr>
              <a:t>r</a:t>
            </a:r>
            <a:r>
              <a:rPr lang="fi-FI" sz="2000" dirty="0">
                <a:effectLst/>
                <a:latin typeface="Calibri" panose="020F0502020204030204" pitchFamily="34" charset="0"/>
                <a:ea typeface="Times New Roman" panose="02020603050405020304" pitchFamily="18" charset="0"/>
                <a:cs typeface="Times New Roman" panose="02020603050405020304" pitchFamily="18" charset="0"/>
              </a:rPr>
              <a:t>nöö</a:t>
            </a:r>
            <a:r>
              <a:rPr lang="fi-FI" sz="2000" spc="-15" dirty="0">
                <a:effectLst/>
                <a:latin typeface="Calibri" panose="020F0502020204030204" pitchFamily="34" charset="0"/>
                <a:ea typeface="Times New Roman" panose="02020603050405020304" pitchFamily="18" charset="0"/>
                <a:cs typeface="Times New Roman" panose="02020603050405020304" pitchFamily="18" charset="0"/>
              </a:rPr>
              <a:t>r</a:t>
            </a:r>
            <a:r>
              <a:rPr lang="fi-FI" sz="2000" dirty="0">
                <a:effectLst/>
                <a:latin typeface="Calibri" panose="020F0502020204030204" pitchFamily="34" charset="0"/>
                <a:ea typeface="Times New Roman" panose="02020603050405020304" pitchFamily="18" charset="0"/>
                <a:cs typeface="Times New Roman" panose="02020603050405020304" pitchFamily="18" charset="0"/>
              </a:rPr>
              <a:t>it ottavat ne es</a:t>
            </a:r>
            <a:r>
              <a:rPr lang="fi-FI" sz="2000" spc="-15" dirty="0">
                <a:effectLst/>
                <a:latin typeface="Calibri" panose="020F0502020204030204" pitchFamily="34" charset="0"/>
                <a:ea typeface="Times New Roman" panose="02020603050405020304" pitchFamily="18" charset="0"/>
                <a:cs typeface="Times New Roman" panose="02020603050405020304" pitchFamily="18" charset="0"/>
              </a:rPr>
              <a:t>i</a:t>
            </a:r>
            <a:r>
              <a:rPr lang="fi-FI" sz="2000" dirty="0">
                <a:effectLst/>
                <a:latin typeface="Calibri" panose="020F0502020204030204" pitchFamily="34" charset="0"/>
                <a:ea typeface="Times New Roman" panose="02020603050405020304" pitchFamily="18" charset="0"/>
                <a:cs typeface="Times New Roman" panose="02020603050405020304" pitchFamily="18" charset="0"/>
              </a:rPr>
              <a:t>in myös ki</a:t>
            </a:r>
            <a:r>
              <a:rPr lang="fi-FI" sz="2000" spc="-15" dirty="0">
                <a:effectLst/>
                <a:latin typeface="Calibri" panose="020F0502020204030204" pitchFamily="34" charset="0"/>
                <a:ea typeface="Times New Roman" panose="02020603050405020304" pitchFamily="18" charset="0"/>
                <a:cs typeface="Times New Roman" panose="02020603050405020304" pitchFamily="18" charset="0"/>
              </a:rPr>
              <a:t>r</a:t>
            </a:r>
            <a:r>
              <a:rPr lang="fi-FI" sz="2000" dirty="0">
                <a:effectLst/>
                <a:latin typeface="Calibri" panose="020F0502020204030204" pitchFamily="34" charset="0"/>
                <a:ea typeface="Times New Roman" panose="02020603050405020304" pitchFamily="18" charset="0"/>
                <a:cs typeface="Times New Roman" panose="02020603050405020304" pitchFamily="18" charset="0"/>
              </a:rPr>
              <a:t>je</a:t>
            </a:r>
            <a:r>
              <a:rPr lang="fi-FI" sz="2000" spc="-15" dirty="0">
                <a:effectLst/>
                <a:latin typeface="Calibri" panose="020F0502020204030204" pitchFamily="34" charset="0"/>
                <a:ea typeface="Times New Roman" panose="02020603050405020304" pitchFamily="18" charset="0"/>
                <a:cs typeface="Times New Roman" panose="02020603050405020304" pitchFamily="18" charset="0"/>
              </a:rPr>
              <a:t>i</a:t>
            </a:r>
            <a:r>
              <a:rPr lang="fi-FI" sz="2000" dirty="0">
                <a:effectLst/>
                <a:latin typeface="Calibri" panose="020F0502020204030204" pitchFamily="34" charset="0"/>
                <a:ea typeface="Times New Roman" panose="02020603050405020304" pitchFamily="18" charset="0"/>
                <a:cs typeface="Times New Roman" panose="02020603050405020304" pitchFamily="18" charset="0"/>
              </a:rPr>
              <a:t>ssää</a:t>
            </a:r>
            <a:r>
              <a:rPr lang="fi-FI" sz="2000" spc="-30" dirty="0">
                <a:effectLst/>
                <a:latin typeface="Calibri" panose="020F0502020204030204" pitchFamily="34" charset="0"/>
                <a:ea typeface="Times New Roman" panose="02020603050405020304" pitchFamily="18" charset="0"/>
                <a:cs typeface="Times New Roman" panose="02020603050405020304" pitchFamily="18" charset="0"/>
              </a:rPr>
              <a:t>n</a:t>
            </a:r>
            <a:r>
              <a:rPr lang="fi-FI" sz="2000" dirty="0">
                <a:effectLst/>
                <a:latin typeface="Calibri" panose="020F0502020204030204" pitchFamily="34" charset="0"/>
                <a:ea typeface="Times New Roman" panose="02020603050405020304" pitchFamily="18" charset="0"/>
                <a:cs typeface="Times New Roman" panose="02020603050405020304" pitchFamily="18" charset="0"/>
              </a:rPr>
              <a:t>.  Teemoina ovat mm. uuden strategian keskeiset osa-alueet ja tärkeät ajankohtaiset palvelukohteet</a:t>
            </a:r>
            <a:endParaRPr lang="fi-FI"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fi-FI" sz="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fi-FI" sz="8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fi-FI" sz="1400" dirty="0">
                <a:latin typeface="Tahoma" panose="020B0604030504040204" pitchFamily="34" charset="0"/>
                <a:ea typeface="Tahoma" panose="020B0604030504040204" pitchFamily="34" charset="0"/>
                <a:cs typeface="Tahoma" panose="020B0604030504040204" pitchFamily="34" charset="0"/>
              </a:rPr>
              <a:t>8/23	24.8.2023 klo 18		Merkityksellistä auttamista: Palvelulla yhteistyötä ja näkyvyyttä</a:t>
            </a:r>
          </a:p>
          <a:p>
            <a:r>
              <a:rPr lang="fi-FI" sz="1400" dirty="0">
                <a:latin typeface="Tahoma" panose="020B0604030504040204" pitchFamily="34" charset="0"/>
                <a:ea typeface="Tahoma" panose="020B0604030504040204" pitchFamily="34" charset="0"/>
                <a:cs typeface="Tahoma" panose="020B0604030504040204" pitchFamily="34" charset="0"/>
              </a:rPr>
              <a:t>9/23	28.9.2023 klo 18		Merkityksellistä auttamista: Palvelualueemme ympäristö</a:t>
            </a:r>
          </a:p>
          <a:p>
            <a:r>
              <a:rPr lang="fi-FI" sz="1400" dirty="0">
                <a:latin typeface="Tahoma" panose="020B0604030504040204" pitchFamily="34" charset="0"/>
                <a:ea typeface="Tahoma" panose="020B0604030504040204" pitchFamily="34" charset="0"/>
                <a:cs typeface="Tahoma" panose="020B0604030504040204" pitchFamily="34" charset="0"/>
              </a:rPr>
              <a:t>10/23	26.10.2023 klo 18		Merkityksellistä auttamista: Auta Lasta – Auta Perhettä ja Nenäpäivä</a:t>
            </a:r>
          </a:p>
          <a:p>
            <a:r>
              <a:rPr lang="fi-FI" sz="1400" dirty="0">
                <a:latin typeface="Tahoma" panose="020B0604030504040204" pitchFamily="34" charset="0"/>
                <a:ea typeface="Tahoma" panose="020B0604030504040204" pitchFamily="34" charset="0"/>
                <a:cs typeface="Tahoma" panose="020B0604030504040204" pitchFamily="34" charset="0"/>
              </a:rPr>
              <a:t>11/23	30.11.2023 klo 18		Merkityksellistä auttamista: Rauha ja kansainvälisyys</a:t>
            </a:r>
          </a:p>
          <a:p>
            <a:r>
              <a:rPr lang="fi-FI" sz="1400" dirty="0">
                <a:latin typeface="Tahoma" panose="020B0604030504040204" pitchFamily="34" charset="0"/>
                <a:ea typeface="Tahoma" panose="020B0604030504040204" pitchFamily="34" charset="0"/>
                <a:cs typeface="Tahoma" panose="020B0604030504040204" pitchFamily="34" charset="0"/>
              </a:rPr>
              <a:t>12/23	14.12.2023 klo 18		Merkityksellistä auttamista: Kansainvälinen säätiömme LCIF</a:t>
            </a:r>
          </a:p>
          <a:p>
            <a:r>
              <a:rPr lang="fi-FI" sz="1400" dirty="0">
                <a:latin typeface="Tahoma" panose="020B0604030504040204" pitchFamily="34" charset="0"/>
                <a:ea typeface="Tahoma" panose="020B0604030504040204" pitchFamily="34" charset="0"/>
                <a:cs typeface="Tahoma" panose="020B0604030504040204" pitchFamily="34" charset="0"/>
              </a:rPr>
              <a:t>1/24	25.1.2024 klo 18		Merkityksellistä auttamista: Tulevaisuuden Lions -paneeli </a:t>
            </a:r>
          </a:p>
          <a:p>
            <a:r>
              <a:rPr lang="fi-FI" sz="1400" dirty="0">
                <a:latin typeface="Tahoma" panose="020B0604030504040204" pitchFamily="34" charset="0"/>
                <a:ea typeface="Tahoma" panose="020B0604030504040204" pitchFamily="34" charset="0"/>
                <a:cs typeface="Tahoma" panose="020B0604030504040204" pitchFamily="34" charset="0"/>
              </a:rPr>
              <a:t>2/24	29.2.2024 klo 18		Merkityksellistä auttamista: ARS ja saavutukset</a:t>
            </a:r>
          </a:p>
          <a:p>
            <a:r>
              <a:rPr lang="fi-FI" sz="1400" dirty="0">
                <a:latin typeface="Tahoma" panose="020B0604030504040204" pitchFamily="34" charset="0"/>
                <a:ea typeface="Tahoma" panose="020B0604030504040204" pitchFamily="34" charset="0"/>
                <a:cs typeface="Tahoma" panose="020B0604030504040204" pitchFamily="34" charset="0"/>
              </a:rPr>
              <a:t>3/24	28.3.2024 klo 18		Merkityksellistä auttamista: Tulevan kauden painopisteitä ja odotuksia</a:t>
            </a:r>
          </a:p>
          <a:p>
            <a:r>
              <a:rPr lang="fi-FI" sz="1400" dirty="0">
                <a:latin typeface="Tahoma" panose="020B0604030504040204" pitchFamily="34" charset="0"/>
                <a:ea typeface="Tahoma" panose="020B0604030504040204" pitchFamily="34" charset="0"/>
                <a:cs typeface="Tahoma" panose="020B0604030504040204" pitchFamily="34" charset="0"/>
              </a:rPr>
              <a:t>4/24	25.4.2024 klo 18		Merkityksellistä auttamista: Innostusta ja jäsentyytyväisyyttä</a:t>
            </a:r>
          </a:p>
          <a:p>
            <a:pPr>
              <a:spcAft>
                <a:spcPts val="600"/>
              </a:spcAft>
            </a:pPr>
            <a:r>
              <a:rPr lang="fi-FI" sz="1400" dirty="0">
                <a:latin typeface="Tahoma" panose="020B0604030504040204" pitchFamily="34" charset="0"/>
                <a:ea typeface="Tahoma" panose="020B0604030504040204" pitchFamily="34" charset="0"/>
                <a:cs typeface="Tahoma" panose="020B0604030504040204" pitchFamily="34" charset="0"/>
              </a:rPr>
              <a:t>5/24	30.5.2024 klo 18		Merkityksellistä auttamista: Markkinointikärkemme</a:t>
            </a:r>
          </a:p>
          <a:p>
            <a:r>
              <a:rPr lang="fi-FI" sz="1400" dirty="0">
                <a:effectLst/>
                <a:latin typeface="Tahoma" panose="020B0604030504040204" pitchFamily="34" charset="0"/>
                <a:ea typeface="Tahoma" panose="020B0604030504040204" pitchFamily="34" charset="0"/>
                <a:cs typeface="Tahoma" panose="020B0604030504040204" pitchFamily="34" charset="0"/>
              </a:rPr>
              <a:t> </a:t>
            </a:r>
          </a:p>
          <a:p>
            <a:r>
              <a:rPr lang="fi-FI" sz="1400" dirty="0">
                <a:effectLst/>
                <a:latin typeface="Tahoma" panose="020B0604030504040204" pitchFamily="34" charset="0"/>
                <a:ea typeface="Tahoma" panose="020B0604030504040204" pitchFamily="34" charset="0"/>
                <a:cs typeface="Tahoma" panose="020B0604030504040204" pitchFamily="34" charset="0"/>
              </a:rPr>
              <a:t>Tämän lisäksi järjestämme webinaareja mm. strategiatyöstä, viestinnästä ja ajankohtaisista aiheista. </a:t>
            </a:r>
          </a:p>
          <a:p>
            <a:pPr marL="1028700" lvl="1" indent="-342900">
              <a:buFont typeface="Courier New" panose="02070309020205020404" pitchFamily="49" charset="0"/>
              <a:buChar char="o"/>
            </a:pPr>
            <a:endParaRPr lang="fi-FI" sz="2000" dirty="0">
              <a:solidFill>
                <a:srgbClr val="00338D"/>
              </a:solidFill>
            </a:endParaRPr>
          </a:p>
        </p:txBody>
      </p:sp>
      <p:sp>
        <p:nvSpPr>
          <p:cNvPr id="4" name="Alatunnisteen paikkamerkki 3">
            <a:extLst>
              <a:ext uri="{FF2B5EF4-FFF2-40B4-BE49-F238E27FC236}">
                <a16:creationId xmlns:a16="http://schemas.microsoft.com/office/drawing/2014/main" id="{0612861D-7932-B2D7-D4C4-36E62C7B496B}"/>
              </a:ext>
            </a:extLst>
          </p:cNvPr>
          <p:cNvSpPr>
            <a:spLocks noGrp="1"/>
          </p:cNvSpPr>
          <p:nvPr>
            <p:ph type="ftr" sz="quarter" idx="11"/>
          </p:nvPr>
        </p:nvSpPr>
        <p:spPr/>
        <p:txBody>
          <a:bodyPr/>
          <a:lstStyle/>
          <a:p>
            <a:r>
              <a:rPr lang="fi-FI"/>
              <a:t>107-D piiri Pressa-koulutus 28.8.2023</a:t>
            </a:r>
          </a:p>
        </p:txBody>
      </p:sp>
      <p:pic>
        <p:nvPicPr>
          <p:cNvPr id="7" name="Kuva 6" descr="Kuva, joka sisältää kohteen logo, tunnus, symboli, Tavaramerkki&#10;&#10;Kuvaus luotu automaattisesti">
            <a:extLst>
              <a:ext uri="{FF2B5EF4-FFF2-40B4-BE49-F238E27FC236}">
                <a16:creationId xmlns:a16="http://schemas.microsoft.com/office/drawing/2014/main" id="{EADBE872-AE10-706D-E9EE-97F38F24FC7B}"/>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10480610" y="230188"/>
            <a:ext cx="1404939" cy="864000"/>
          </a:xfrm>
          <a:prstGeom prst="rect">
            <a:avLst/>
          </a:prstGeom>
        </p:spPr>
      </p:pic>
    </p:spTree>
    <p:extLst>
      <p:ext uri="{BB962C8B-B14F-4D97-AF65-F5344CB8AC3E}">
        <p14:creationId xmlns:p14="http://schemas.microsoft.com/office/powerpoint/2010/main" val="15041043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orakulmio: Pyöristetyt kulmat 6">
            <a:extLst>
              <a:ext uri="{FF2B5EF4-FFF2-40B4-BE49-F238E27FC236}">
                <a16:creationId xmlns:a16="http://schemas.microsoft.com/office/drawing/2014/main" id="{6450097F-A32A-4311-8A9A-C8E5032F03B0}"/>
              </a:ext>
            </a:extLst>
          </p:cNvPr>
          <p:cNvSpPr/>
          <p:nvPr/>
        </p:nvSpPr>
        <p:spPr>
          <a:xfrm>
            <a:off x="85725" y="2124968"/>
            <a:ext cx="3522450" cy="1647567"/>
          </a:xfrm>
          <a:prstGeom prst="roundRect">
            <a:avLst>
              <a:gd name="adj" fmla="val 2924"/>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MIKSI OLEMME?</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6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Lionstoiminnan</a:t>
            </a:r>
            <a:r>
              <a:rPr kumimoji="0" lang="fi-FI" sz="16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tarkoitus on auttaa ja palvella lähimmäisiä </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6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Haluamme tarjota kaikille mahdollisuuden olla rakentamassa kestävää tulevaisuutta.</a:t>
            </a:r>
          </a:p>
        </p:txBody>
      </p:sp>
      <p:sp>
        <p:nvSpPr>
          <p:cNvPr id="9" name="Suorakulmio: Pyöristetyt kulmat 8">
            <a:extLst>
              <a:ext uri="{FF2B5EF4-FFF2-40B4-BE49-F238E27FC236}">
                <a16:creationId xmlns:a16="http://schemas.microsoft.com/office/drawing/2014/main" id="{EC20654C-8E6B-4A56-B900-199C9E9BDB17}"/>
              </a:ext>
            </a:extLst>
          </p:cNvPr>
          <p:cNvSpPr/>
          <p:nvPr/>
        </p:nvSpPr>
        <p:spPr>
          <a:xfrm>
            <a:off x="3674961" y="2124968"/>
            <a:ext cx="3232051" cy="2479983"/>
          </a:xfrm>
          <a:prstGeom prst="roundRect">
            <a:avLst>
              <a:gd name="adj" fmla="val 2293"/>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MISSÄ OLEMME?</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Monimuotoinen t</a:t>
            </a:r>
            <a:r>
              <a:rPr kumimoji="0" lang="fi-FI"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oimintaympäristömme</a:t>
            </a:r>
            <a:r>
              <a:rPr kumimoji="0" lang="fi-FI"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muuttuu jatkuvasti</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Väestörakenteen muutos vaikuttaa jäsenistöömme</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Odotukset </a:t>
            </a:r>
            <a:r>
              <a:rPr kumimoji="0" lang="fi-FI"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hyväntekeväi</a:t>
            </a:r>
            <a:r>
              <a:rPr kumimoji="0" lang="fi-FI"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-syystoiminnalle ja yksilön ajankäytölle ovat muutoksessa</a:t>
            </a:r>
          </a:p>
        </p:txBody>
      </p:sp>
      <p:sp>
        <p:nvSpPr>
          <p:cNvPr id="11" name="Suorakulmio: Pyöristetyt kulmat 10">
            <a:extLst>
              <a:ext uri="{FF2B5EF4-FFF2-40B4-BE49-F238E27FC236}">
                <a16:creationId xmlns:a16="http://schemas.microsoft.com/office/drawing/2014/main" id="{199C2171-4356-4824-9CB8-3E4F0D2E11EA}"/>
              </a:ext>
            </a:extLst>
          </p:cNvPr>
          <p:cNvSpPr/>
          <p:nvPr/>
        </p:nvSpPr>
        <p:spPr>
          <a:xfrm>
            <a:off x="6973801" y="2103980"/>
            <a:ext cx="5132475" cy="1647566"/>
          </a:xfrm>
          <a:prstGeom prst="roundRect">
            <a:avLst>
              <a:gd name="adj" fmla="val 2924"/>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MIHIN USKOMME?</a:t>
            </a:r>
            <a:endParaRPr kumimoji="0" lang="fi-FI"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6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Auttaminen</a:t>
            </a:r>
            <a:r>
              <a:rPr kumimoji="0" lang="fi-FI" sz="16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 Autamme yhdessä toimien ja tukien</a:t>
            </a:r>
            <a:endParaRPr kumimoji="0" lang="fi-FI" sz="16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6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Luotettavuus</a:t>
            </a:r>
            <a:r>
              <a:rPr kumimoji="0" lang="fi-FI" sz="16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 Toteutamme mitä lupaamme</a:t>
            </a:r>
            <a:endParaRPr kumimoji="0" lang="fi-FI" sz="16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6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Paikallisuus</a:t>
            </a:r>
            <a:r>
              <a:rPr kumimoji="0" lang="fi-FI" sz="16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 Paikallisesti kaikkialla maailmassa</a:t>
            </a:r>
            <a:endParaRPr kumimoji="0" lang="fi-FI" sz="16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6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Yhteisöllisyys</a:t>
            </a:r>
            <a:r>
              <a:rPr kumimoji="0" lang="fi-FI" sz="16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 Olemme yhdessä </a:t>
            </a:r>
            <a:r>
              <a:rPr kumimoji="0" lang="fi-FI"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enemmän</a:t>
            </a:r>
            <a:endParaRPr kumimoji="0" lang="fi-FI"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Suorakulmio: Pyöristetyt kulmat 11">
            <a:extLst>
              <a:ext uri="{FF2B5EF4-FFF2-40B4-BE49-F238E27FC236}">
                <a16:creationId xmlns:a16="http://schemas.microsoft.com/office/drawing/2014/main" id="{B70AC52A-43CE-4EB2-8C54-8E8CE0D816DE}"/>
              </a:ext>
            </a:extLst>
          </p:cNvPr>
          <p:cNvSpPr/>
          <p:nvPr/>
        </p:nvSpPr>
        <p:spPr>
          <a:xfrm>
            <a:off x="85724" y="3882625"/>
            <a:ext cx="3522450" cy="2166789"/>
          </a:xfrm>
          <a:prstGeom prst="roundRect">
            <a:avLst>
              <a:gd name="adj" fmla="val 2924"/>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MITÄ TAVOITTELEMME?</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180975" algn="l"/>
              </a:tabLst>
              <a:defRPr/>
            </a:pPr>
            <a:r>
              <a:rPr kumimoji="0" lang="fi-FI"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Olemme e</a:t>
            </a:r>
            <a:r>
              <a:rPr kumimoji="0" lang="fi-FI"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linvoimainen</a:t>
            </a:r>
            <a:r>
              <a:rPr kumimoji="0" lang="fi-FI"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palvelujärjestö</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180975" algn="l"/>
              </a:tabLst>
              <a:defRPr/>
            </a:pPr>
            <a:r>
              <a:rPr kumimoji="0" lang="fi-FI"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Meillä on t</a:t>
            </a:r>
            <a:r>
              <a:rPr kumimoji="0" lang="fi-FI"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arkoituksenmukaiset</a:t>
            </a:r>
            <a:r>
              <a:rPr kumimoji="0" lang="fi-FI"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ja tehokkaat toimintatavat</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180975" algn="l"/>
              </a:tabLst>
              <a:defRPr/>
            </a:pPr>
            <a:r>
              <a:rPr kumimoji="0" lang="fi-FI"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Meistä tulee vahva yhteiskunnallinen toimija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Suorakulmio: Pyöristetyt kulmat 12">
            <a:extLst>
              <a:ext uri="{FF2B5EF4-FFF2-40B4-BE49-F238E27FC236}">
                <a16:creationId xmlns:a16="http://schemas.microsoft.com/office/drawing/2014/main" id="{5A78CBA1-8AD5-4C35-B3C4-036ACC503158}"/>
              </a:ext>
            </a:extLst>
          </p:cNvPr>
          <p:cNvSpPr/>
          <p:nvPr/>
        </p:nvSpPr>
        <p:spPr>
          <a:xfrm>
            <a:off x="85724" y="1224522"/>
            <a:ext cx="12020552" cy="790357"/>
          </a:xfrm>
          <a:prstGeom prst="roundRect">
            <a:avLst>
              <a:gd name="adj" fmla="val 9774"/>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MITÄ TAHDOMME?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Olemme vuonna 2030 Suomen merkityksellisin auttaja</a:t>
            </a:r>
          </a:p>
        </p:txBody>
      </p:sp>
      <p:sp>
        <p:nvSpPr>
          <p:cNvPr id="14" name="Suorakulmio: Pyöristetyt kulmat 13">
            <a:extLst>
              <a:ext uri="{FF2B5EF4-FFF2-40B4-BE49-F238E27FC236}">
                <a16:creationId xmlns:a16="http://schemas.microsoft.com/office/drawing/2014/main" id="{36BD60B2-DB05-45E5-BD79-E853683DC38B}"/>
              </a:ext>
            </a:extLst>
          </p:cNvPr>
          <p:cNvSpPr/>
          <p:nvPr/>
        </p:nvSpPr>
        <p:spPr>
          <a:xfrm>
            <a:off x="6973800" y="3840648"/>
            <a:ext cx="5132475" cy="2205926"/>
          </a:xfrm>
          <a:prstGeom prst="roundRect">
            <a:avLst>
              <a:gd name="adj" fmla="val 2455"/>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MITEN SEN TEEMME?</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6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Piirien ja liiton organisoitumisen selkeyttäminen</a:t>
            </a:r>
            <a:endParaRPr kumimoji="0" lang="fi-FI" sz="16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6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Piirien ja liiton toimintatapojen kehittäminen</a:t>
            </a:r>
            <a:endParaRPr kumimoji="0" lang="fi-FI" sz="16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6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Klubien toiminnan tukeminen ja kehittäminen</a:t>
            </a:r>
            <a:endParaRPr kumimoji="0" lang="fi-FI" sz="16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6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Koulutusjärjestelmän kehittäminen</a:t>
            </a:r>
            <a:endParaRPr kumimoji="0" lang="fi-FI" sz="16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6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Viestinnän uudistaminen ja vahvistaminen</a:t>
            </a:r>
            <a:endParaRPr kumimoji="0" lang="fi-FI" sz="16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6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Palvelun vaikuttavuuden lisääminen</a:t>
            </a:r>
            <a:endParaRPr kumimoji="0" lang="fi-FI" sz="16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6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Verkostoitumisen ja kumppanuuksien vahvistaminen</a:t>
            </a:r>
            <a:endParaRPr kumimoji="0" lang="fi-FI" sz="16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5" name="Kuva 14">
            <a:extLst>
              <a:ext uri="{FF2B5EF4-FFF2-40B4-BE49-F238E27FC236}">
                <a16:creationId xmlns:a16="http://schemas.microsoft.com/office/drawing/2014/main" id="{300E8FFD-D4D8-A3F8-DEB3-7EA89D4DE8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1044" y="4822636"/>
            <a:ext cx="3026934" cy="1095896"/>
          </a:xfrm>
          <a:prstGeom prst="rect">
            <a:avLst/>
          </a:prstGeom>
        </p:spPr>
      </p:pic>
      <p:sp>
        <p:nvSpPr>
          <p:cNvPr id="20" name="Tekstiruutu 19">
            <a:extLst>
              <a:ext uri="{FF2B5EF4-FFF2-40B4-BE49-F238E27FC236}">
                <a16:creationId xmlns:a16="http://schemas.microsoft.com/office/drawing/2014/main" id="{D52A807B-3DF2-124D-0C26-273A4601BB7D}"/>
              </a:ext>
            </a:extLst>
          </p:cNvPr>
          <p:cNvSpPr txBox="1"/>
          <p:nvPr/>
        </p:nvSpPr>
        <p:spPr>
          <a:xfrm>
            <a:off x="2321490" y="308792"/>
            <a:ext cx="754902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3000" b="1" i="0" u="none" strike="noStrike" kern="1200" cap="none" spc="0" normalizeH="0" baseline="0" noProof="0" dirty="0">
                <a:ln>
                  <a:noFill/>
                </a:ln>
                <a:solidFill>
                  <a:srgbClr val="00338D"/>
                </a:solidFill>
                <a:effectLst/>
                <a:uLnTx/>
                <a:uFillTx/>
                <a:latin typeface="Arial" panose="020B0604020202020204" pitchFamily="34" charset="0"/>
                <a:ea typeface="+mn-ea"/>
                <a:cs typeface="Arial" panose="020B0604020202020204" pitchFamily="34" charset="0"/>
              </a:rPr>
              <a:t>Lions - Suomen merkityksellisin auttaja</a:t>
            </a:r>
            <a:endParaRPr kumimoji="0" lang="fi-FI" sz="2200" b="0" i="0" u="none" strike="noStrike" kern="1200" cap="none" spc="0" normalizeH="0" baseline="0" noProof="0" dirty="0">
              <a:ln>
                <a:noFill/>
              </a:ln>
              <a:solidFill>
                <a:srgbClr val="00338D"/>
              </a:solidFill>
              <a:effectLst/>
              <a:uLnTx/>
              <a:uFillTx/>
              <a:latin typeface="Arial" panose="020B0604020202020204" pitchFamily="34" charset="0"/>
              <a:ea typeface="+mn-ea"/>
              <a:cs typeface="Arial" panose="020B0604020202020204" pitchFamily="34" charset="0"/>
            </a:endParaRPr>
          </a:p>
        </p:txBody>
      </p:sp>
      <p:sp>
        <p:nvSpPr>
          <p:cNvPr id="2" name="Alatunnisteen paikkamerkki 1">
            <a:extLst>
              <a:ext uri="{FF2B5EF4-FFF2-40B4-BE49-F238E27FC236}">
                <a16:creationId xmlns:a16="http://schemas.microsoft.com/office/drawing/2014/main" id="{7BAF37F0-06F4-3FBD-BC93-49BFDF1CC355}"/>
              </a:ext>
            </a:extLst>
          </p:cNvPr>
          <p:cNvSpPr>
            <a:spLocks noGrp="1"/>
          </p:cNvSpPr>
          <p:nvPr>
            <p:ph type="ftr" sz="quarter" idx="11"/>
          </p:nvPr>
        </p:nvSpPr>
        <p:spPr/>
        <p:txBody>
          <a:bodyPr/>
          <a:lstStyle/>
          <a:p>
            <a:r>
              <a:rPr lang="fi-FI"/>
              <a:t>107-D piiri Pressa-koulutus 28.8.2023</a:t>
            </a:r>
          </a:p>
        </p:txBody>
      </p:sp>
      <p:pic>
        <p:nvPicPr>
          <p:cNvPr id="5" name="Kuva 4" descr="Kuva, joka sisältää kohteen logo, tunnus, symboli, Tavaramerkki&#10;&#10;Kuvaus luotu automaattisesti">
            <a:extLst>
              <a:ext uri="{FF2B5EF4-FFF2-40B4-BE49-F238E27FC236}">
                <a16:creationId xmlns:a16="http://schemas.microsoft.com/office/drawing/2014/main" id="{4FBBFDF3-CDD5-3454-42A9-37375B4D929B}"/>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10480610" y="230188"/>
            <a:ext cx="1404939" cy="864000"/>
          </a:xfrm>
          <a:prstGeom prst="rect">
            <a:avLst/>
          </a:prstGeom>
        </p:spPr>
      </p:pic>
    </p:spTree>
    <p:extLst>
      <p:ext uri="{BB962C8B-B14F-4D97-AF65-F5344CB8AC3E}">
        <p14:creationId xmlns:p14="http://schemas.microsoft.com/office/powerpoint/2010/main" val="9097963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uorakulmio 1">
            <a:extLst>
              <a:ext uri="{FF2B5EF4-FFF2-40B4-BE49-F238E27FC236}">
                <a16:creationId xmlns:a16="http://schemas.microsoft.com/office/drawing/2014/main" id="{0FDDE680-8D55-C4AD-0FC4-2C6DE10C9EAC}"/>
              </a:ext>
            </a:extLst>
          </p:cNvPr>
          <p:cNvSpPr/>
          <p:nvPr/>
        </p:nvSpPr>
        <p:spPr>
          <a:xfrm>
            <a:off x="4619297" y="189186"/>
            <a:ext cx="3657600" cy="748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kstiruutu 13">
            <a:extLst>
              <a:ext uri="{FF2B5EF4-FFF2-40B4-BE49-F238E27FC236}">
                <a16:creationId xmlns:a16="http://schemas.microsoft.com/office/drawing/2014/main" id="{6C818EB0-F887-141D-1AC5-148DD3E43FF0}"/>
              </a:ext>
            </a:extLst>
          </p:cNvPr>
          <p:cNvSpPr txBox="1"/>
          <p:nvPr/>
        </p:nvSpPr>
        <p:spPr>
          <a:xfrm>
            <a:off x="2822459" y="308792"/>
            <a:ext cx="6547082"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3000" b="1" i="0" u="none" strike="noStrike" kern="1200" cap="none" spc="0" normalizeH="0" baseline="0" noProof="0" dirty="0">
                <a:ln>
                  <a:noFill/>
                </a:ln>
                <a:solidFill>
                  <a:srgbClr val="00338D"/>
                </a:solidFill>
                <a:effectLst/>
                <a:uLnTx/>
                <a:uFillTx/>
                <a:latin typeface="Arial" panose="020B0604020202020204" pitchFamily="34" charset="0"/>
                <a:ea typeface="+mn-ea"/>
                <a:cs typeface="Arial" panose="020B0604020202020204" pitchFamily="34" charset="0"/>
              </a:rPr>
              <a:t>Suomen merkityksellisin auttaja</a:t>
            </a:r>
            <a:endParaRPr kumimoji="0" lang="fi-FI" sz="2200" b="0" i="0" u="none" strike="noStrike" kern="1200" cap="none" spc="0" normalizeH="0" baseline="0" noProof="0" dirty="0">
              <a:ln>
                <a:noFill/>
              </a:ln>
              <a:solidFill>
                <a:srgbClr val="00338D"/>
              </a:solidFill>
              <a:effectLst/>
              <a:uLnTx/>
              <a:uFillTx/>
              <a:latin typeface="Arial" panose="020B0604020202020204" pitchFamily="34" charset="0"/>
              <a:ea typeface="+mn-ea"/>
              <a:cs typeface="Arial" panose="020B0604020202020204" pitchFamily="34" charset="0"/>
            </a:endParaRPr>
          </a:p>
        </p:txBody>
      </p:sp>
      <p:sp>
        <p:nvSpPr>
          <p:cNvPr id="3" name="Tekstiruutu 2">
            <a:extLst>
              <a:ext uri="{FF2B5EF4-FFF2-40B4-BE49-F238E27FC236}">
                <a16:creationId xmlns:a16="http://schemas.microsoft.com/office/drawing/2014/main" id="{7F377047-7E1E-64C8-F491-04C52AA33DE0}"/>
              </a:ext>
            </a:extLst>
          </p:cNvPr>
          <p:cNvSpPr txBox="1"/>
          <p:nvPr/>
        </p:nvSpPr>
        <p:spPr>
          <a:xfrm>
            <a:off x="4635174" y="1436491"/>
            <a:ext cx="720498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srgbClr val="00338D"/>
                </a:solidFill>
                <a:effectLst/>
                <a:uLnTx/>
                <a:uFillTx/>
                <a:latin typeface="Arial" panose="020B0604020202020204" pitchFamily="34" charset="0"/>
                <a:ea typeface="+mn-ea"/>
                <a:cs typeface="Arial" panose="020B0604020202020204" pitchFamily="34" charset="0"/>
              </a:rPr>
              <a:t>TAVOITTEET</a:t>
            </a:r>
          </a:p>
        </p:txBody>
      </p:sp>
      <p:graphicFrame>
        <p:nvGraphicFramePr>
          <p:cNvPr id="4" name="Taulukko 7">
            <a:extLst>
              <a:ext uri="{FF2B5EF4-FFF2-40B4-BE49-F238E27FC236}">
                <a16:creationId xmlns:a16="http://schemas.microsoft.com/office/drawing/2014/main" id="{D19653E9-2B82-6037-3025-D80D087C41D0}"/>
              </a:ext>
            </a:extLst>
          </p:cNvPr>
          <p:cNvGraphicFramePr>
            <a:graphicFrameLocks noGrp="1"/>
          </p:cNvGraphicFramePr>
          <p:nvPr/>
        </p:nvGraphicFramePr>
        <p:xfrm>
          <a:off x="337624" y="1772529"/>
          <a:ext cx="11502531" cy="4882743"/>
        </p:xfrm>
        <a:graphic>
          <a:graphicData uri="http://schemas.openxmlformats.org/drawingml/2006/table">
            <a:tbl>
              <a:tblPr firstRow="1" bandRow="1">
                <a:tableStyleId>{5C22544A-7EE6-4342-B048-85BDC9FD1C3A}</a:tableStyleId>
              </a:tblPr>
              <a:tblGrid>
                <a:gridCol w="4250142">
                  <a:extLst>
                    <a:ext uri="{9D8B030D-6E8A-4147-A177-3AD203B41FA5}">
                      <a16:colId xmlns:a16="http://schemas.microsoft.com/office/drawing/2014/main" val="1129585840"/>
                    </a:ext>
                  </a:extLst>
                </a:gridCol>
                <a:gridCol w="2451537">
                  <a:extLst>
                    <a:ext uri="{9D8B030D-6E8A-4147-A177-3AD203B41FA5}">
                      <a16:colId xmlns:a16="http://schemas.microsoft.com/office/drawing/2014/main" val="2268612870"/>
                    </a:ext>
                  </a:extLst>
                </a:gridCol>
                <a:gridCol w="2483069">
                  <a:extLst>
                    <a:ext uri="{9D8B030D-6E8A-4147-A177-3AD203B41FA5}">
                      <a16:colId xmlns:a16="http://schemas.microsoft.com/office/drawing/2014/main" val="388152661"/>
                    </a:ext>
                  </a:extLst>
                </a:gridCol>
                <a:gridCol w="2317783">
                  <a:extLst>
                    <a:ext uri="{9D8B030D-6E8A-4147-A177-3AD203B41FA5}">
                      <a16:colId xmlns:a16="http://schemas.microsoft.com/office/drawing/2014/main" val="1748540889"/>
                    </a:ext>
                  </a:extLst>
                </a:gridCol>
              </a:tblGrid>
              <a:tr h="443133">
                <a:tc>
                  <a:txBody>
                    <a:bodyPr/>
                    <a:lstStyle/>
                    <a:p>
                      <a:endParaRPr lang="fi-FI" dirty="0">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rowSpan="2">
                  <a:txBody>
                    <a:bodyPr/>
                    <a:lstStyle/>
                    <a:p>
                      <a:r>
                        <a:rPr lang="fi-FI" b="0" dirty="0">
                          <a:latin typeface="Arial" panose="020B0604020202020204" pitchFamily="34" charset="0"/>
                          <a:cs typeface="Arial" panose="020B0604020202020204" pitchFamily="34" charset="0"/>
                        </a:rPr>
                        <a:t>Tarkoituksenmukaiset ja tehokkaat toimintatavat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rowSpan="2">
                  <a:txBody>
                    <a:bodyPr/>
                    <a:lstStyle/>
                    <a:p>
                      <a:pPr algn="ctr"/>
                      <a:r>
                        <a:rPr lang="fi-FI" b="0" dirty="0">
                          <a:latin typeface="Arial" panose="020B0604020202020204" pitchFamily="34" charset="0"/>
                          <a:cs typeface="Arial" panose="020B0604020202020204" pitchFamily="34" charset="0"/>
                        </a:rPr>
                        <a:t>Elinvoimainen palvelujärjestö</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rowSpan="2">
                  <a:txBody>
                    <a:bodyPr/>
                    <a:lstStyle/>
                    <a:p>
                      <a:pPr algn="r"/>
                      <a:r>
                        <a:rPr lang="fi-FI" b="0" dirty="0">
                          <a:latin typeface="Arial" panose="020B0604020202020204" pitchFamily="34" charset="0"/>
                          <a:cs typeface="Arial" panose="020B0604020202020204" pitchFamily="34" charset="0"/>
                        </a:rPr>
                        <a:t>Vahva yhteiskunnallinen toimija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14538847"/>
                  </a:ext>
                </a:extLst>
              </a:tr>
              <a:tr h="503890">
                <a:tc>
                  <a:txBody>
                    <a:bodyPr/>
                    <a:lstStyle/>
                    <a:p>
                      <a:pPr>
                        <a:lnSpc>
                          <a:spcPts val="1400"/>
                        </a:lnSpc>
                      </a:pPr>
                      <a:r>
                        <a:rPr lang="fi-FI" sz="1400" b="1" dirty="0">
                          <a:solidFill>
                            <a:schemeClr val="bg1"/>
                          </a:solidFill>
                          <a:latin typeface="Arial" panose="020B0604020202020204" pitchFamily="34" charset="0"/>
                          <a:cs typeface="Arial" panose="020B0604020202020204" pitchFamily="34" charset="0"/>
                        </a:rPr>
                        <a:t>TOIMENPIDEOHJELMAT</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vMerge="1">
                  <a:txBody>
                    <a:bodyPr/>
                    <a:lstStyle/>
                    <a:p>
                      <a:pPr>
                        <a:lnSpc>
                          <a:spcPts val="1400"/>
                        </a:lnSpc>
                      </a:pPr>
                      <a:endParaRPr lang="fi-FI" sz="140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vMerge="1">
                  <a:txBody>
                    <a:bodyPr/>
                    <a:lstStyle/>
                    <a:p>
                      <a:pPr algn="ctr">
                        <a:lnSpc>
                          <a:spcPts val="1400"/>
                        </a:lnSpc>
                      </a:pPr>
                      <a:endParaRPr lang="fi-FI" sz="140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vMerge="1">
                  <a:txBody>
                    <a:bodyPr/>
                    <a:lstStyle/>
                    <a:p>
                      <a:pPr algn="r">
                        <a:lnSpc>
                          <a:spcPts val="1400"/>
                        </a:lnSpc>
                      </a:pPr>
                      <a:endParaRPr lang="fi-FI" sz="140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06572245"/>
                  </a:ext>
                </a:extLst>
              </a:tr>
              <a:tr h="491965">
                <a:tc>
                  <a:txBody>
                    <a:bodyPr/>
                    <a:lstStyle/>
                    <a:p>
                      <a:pPr>
                        <a:lnSpc>
                          <a:spcPts val="1400"/>
                        </a:lnSpc>
                      </a:pPr>
                      <a:r>
                        <a:rPr lang="fi-FI" sz="1400" dirty="0">
                          <a:solidFill>
                            <a:schemeClr val="tx1"/>
                          </a:solidFill>
                          <a:latin typeface="Arial" panose="020B0604020202020204" pitchFamily="34" charset="0"/>
                          <a:cs typeface="Arial" panose="020B0604020202020204" pitchFamily="34" charset="0"/>
                        </a:rPr>
                        <a:t>Piirin ja liiton organisoitumisen selkeyttäminen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ts val="1400"/>
                        </a:lnSpc>
                      </a:pPr>
                      <a:endParaRPr lang="fi-FI" sz="1400" b="1"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ts val="1400"/>
                        </a:lnSpc>
                      </a:pPr>
                      <a:endParaRPr lang="fi-FI" sz="1400" b="1"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ts val="1400"/>
                        </a:lnSpc>
                        <a:spcBef>
                          <a:spcPts val="0"/>
                        </a:spcBef>
                        <a:spcAft>
                          <a:spcPts val="0"/>
                        </a:spcAft>
                        <a:buClrTx/>
                        <a:buSzTx/>
                        <a:buFontTx/>
                        <a:buNone/>
                        <a:tabLst/>
                        <a:defRPr/>
                      </a:pPr>
                      <a:endParaRPr lang="fi-FI" sz="140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2310401"/>
                  </a:ext>
                </a:extLst>
              </a:tr>
              <a:tr h="491965">
                <a:tc>
                  <a:txBody>
                    <a:bodyPr/>
                    <a:lstStyle/>
                    <a:p>
                      <a:pPr>
                        <a:lnSpc>
                          <a:spcPts val="1400"/>
                        </a:lnSpc>
                      </a:pPr>
                      <a:r>
                        <a:rPr lang="fi-FI" sz="1400" dirty="0">
                          <a:solidFill>
                            <a:schemeClr val="tx1"/>
                          </a:solidFill>
                          <a:latin typeface="Arial" panose="020B0604020202020204" pitchFamily="34" charset="0"/>
                          <a:cs typeface="Arial" panose="020B0604020202020204" pitchFamily="34" charset="0"/>
                        </a:rPr>
                        <a:t>Piirin ja liiton toimintatapojen kehittäminen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ts val="1400"/>
                        </a:lnSpc>
                      </a:pPr>
                      <a:endParaRPr lang="fi-FI" sz="1400" b="1"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ts val="1400"/>
                        </a:lnSpc>
                      </a:pPr>
                      <a:endParaRPr lang="fi-FI" sz="1400" b="1"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ts val="1400"/>
                        </a:lnSpc>
                        <a:spcBef>
                          <a:spcPts val="0"/>
                        </a:spcBef>
                        <a:spcAft>
                          <a:spcPts val="0"/>
                        </a:spcAft>
                        <a:buClrTx/>
                        <a:buSzTx/>
                        <a:buFontTx/>
                        <a:buNone/>
                        <a:tabLst/>
                        <a:defRPr/>
                      </a:pPr>
                      <a:endParaRPr lang="fi-FI" sz="140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77238000"/>
                  </a:ext>
                </a:extLst>
              </a:tr>
              <a:tr h="491965">
                <a:tc>
                  <a:txBody>
                    <a:bodyPr/>
                    <a:lstStyle/>
                    <a:p>
                      <a:pPr>
                        <a:lnSpc>
                          <a:spcPts val="1400"/>
                        </a:lnSpc>
                      </a:pPr>
                      <a:r>
                        <a:rPr lang="fi-FI" sz="1400" dirty="0">
                          <a:solidFill>
                            <a:schemeClr val="tx1"/>
                          </a:solidFill>
                          <a:latin typeface="Arial" panose="020B0604020202020204" pitchFamily="34" charset="0"/>
                          <a:cs typeface="Arial" panose="020B0604020202020204" pitchFamily="34" charset="0"/>
                        </a:rPr>
                        <a:t>Klubien toiminnan tukeminen ja kehittäminen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ts val="1400"/>
                        </a:lnSpc>
                      </a:pPr>
                      <a:endParaRPr lang="fi-FI" sz="1400" b="1"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ts val="1400"/>
                        </a:lnSpc>
                      </a:pPr>
                      <a:endParaRPr lang="fi-FI" sz="1400" b="1"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ts val="1400"/>
                        </a:lnSpc>
                        <a:spcBef>
                          <a:spcPts val="0"/>
                        </a:spcBef>
                        <a:spcAft>
                          <a:spcPts val="0"/>
                        </a:spcAft>
                        <a:buClrTx/>
                        <a:buSzTx/>
                        <a:buFontTx/>
                        <a:buNone/>
                        <a:tabLst/>
                        <a:defRPr/>
                      </a:pPr>
                      <a:endParaRPr lang="fi-FI" sz="140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98208432"/>
                  </a:ext>
                </a:extLst>
              </a:tr>
              <a:tr h="491965">
                <a:tc>
                  <a:txBody>
                    <a:bodyPr/>
                    <a:lstStyle/>
                    <a:p>
                      <a:pPr>
                        <a:lnSpc>
                          <a:spcPts val="1400"/>
                        </a:lnSpc>
                      </a:pPr>
                      <a:r>
                        <a:rPr lang="fi-FI" sz="1400" dirty="0">
                          <a:solidFill>
                            <a:schemeClr val="tx1"/>
                          </a:solidFill>
                          <a:latin typeface="Arial" panose="020B0604020202020204" pitchFamily="34" charset="0"/>
                          <a:cs typeface="Arial" panose="020B0604020202020204" pitchFamily="34" charset="0"/>
                        </a:rPr>
                        <a:t>Koulutusjärjestelmän kehittäminen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ts val="1400"/>
                        </a:lnSpc>
                      </a:pPr>
                      <a:endParaRPr lang="fi-FI" sz="1400" b="1"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ts val="1400"/>
                        </a:lnSpc>
                      </a:pPr>
                      <a:endParaRPr lang="fi-FI" sz="1400" b="1"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ts val="1400"/>
                        </a:lnSpc>
                        <a:spcBef>
                          <a:spcPts val="0"/>
                        </a:spcBef>
                        <a:spcAft>
                          <a:spcPts val="0"/>
                        </a:spcAft>
                        <a:buClrTx/>
                        <a:buSzTx/>
                        <a:buFontTx/>
                        <a:buNone/>
                        <a:tabLst/>
                        <a:defRPr/>
                      </a:pPr>
                      <a:endParaRPr lang="fi-FI" sz="140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75416155"/>
                  </a:ext>
                </a:extLst>
              </a:tr>
              <a:tr h="491965">
                <a:tc>
                  <a:txBody>
                    <a:bodyPr/>
                    <a:lstStyle/>
                    <a:p>
                      <a:pPr>
                        <a:lnSpc>
                          <a:spcPts val="1400"/>
                        </a:lnSpc>
                      </a:pPr>
                      <a:r>
                        <a:rPr lang="fi-FI" sz="1400" dirty="0">
                          <a:solidFill>
                            <a:schemeClr val="tx1"/>
                          </a:solidFill>
                          <a:latin typeface="Arial" panose="020B0604020202020204" pitchFamily="34" charset="0"/>
                          <a:cs typeface="Arial" panose="020B0604020202020204" pitchFamily="34" charset="0"/>
                        </a:rPr>
                        <a:t>Viestinnän uudistaminen ja vahvistaminen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ts val="1400"/>
                        </a:lnSpc>
                      </a:pPr>
                      <a:endParaRPr lang="fi-FI" sz="1400" b="1"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ts val="1400"/>
                        </a:lnSpc>
                      </a:pPr>
                      <a:endParaRPr lang="fi-FI" sz="1400" b="1"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lnSpc>
                          <a:spcPts val="1400"/>
                        </a:lnSpc>
                      </a:pPr>
                      <a:endParaRPr lang="fi-FI" sz="14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39920487"/>
                  </a:ext>
                </a:extLst>
              </a:tr>
              <a:tr h="491965">
                <a:tc>
                  <a:txBody>
                    <a:bodyPr/>
                    <a:lstStyle/>
                    <a:p>
                      <a:pPr>
                        <a:lnSpc>
                          <a:spcPts val="1400"/>
                        </a:lnSpc>
                      </a:pPr>
                      <a:r>
                        <a:rPr lang="fi-FI" sz="1400" dirty="0">
                          <a:solidFill>
                            <a:schemeClr val="tx1"/>
                          </a:solidFill>
                          <a:latin typeface="Arial" panose="020B0604020202020204" pitchFamily="34" charset="0"/>
                          <a:cs typeface="Arial" panose="020B0604020202020204" pitchFamily="34" charset="0"/>
                        </a:rPr>
                        <a:t>Palvelun vaikuttavuuden lisääminen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ts val="1400"/>
                        </a:lnSpc>
                      </a:pPr>
                      <a:endParaRPr lang="fi-FI" sz="1400" b="1"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ts val="1400"/>
                        </a:lnSpc>
                      </a:pPr>
                      <a:endParaRPr lang="fi-FI" sz="1400" b="1"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lnSpc>
                          <a:spcPts val="1400"/>
                        </a:lnSpc>
                      </a:pPr>
                      <a:endParaRPr lang="fi-FI" sz="1400" b="1"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2645412"/>
                  </a:ext>
                </a:extLst>
              </a:tr>
              <a:tr h="491965">
                <a:tc>
                  <a:txBody>
                    <a:bodyPr/>
                    <a:lstStyle/>
                    <a:p>
                      <a:pPr>
                        <a:lnSpc>
                          <a:spcPts val="1400"/>
                        </a:lnSpc>
                      </a:pPr>
                      <a:r>
                        <a:rPr lang="fi-FI" sz="1400" dirty="0">
                          <a:solidFill>
                            <a:schemeClr val="tx1"/>
                          </a:solidFill>
                          <a:latin typeface="Arial" panose="020B0604020202020204" pitchFamily="34" charset="0"/>
                          <a:cs typeface="Arial" panose="020B0604020202020204" pitchFamily="34" charset="0"/>
                        </a:rPr>
                        <a:t>Verkostoitumisen ja kumppanuuksien vahvistaminen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ts val="1400"/>
                        </a:lnSpc>
                      </a:pPr>
                      <a:endParaRPr lang="fi-FI" sz="1400" b="1">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ts val="1400"/>
                        </a:lnSpc>
                      </a:pPr>
                      <a:endParaRPr lang="fi-FI" sz="1400" b="1"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lnSpc>
                          <a:spcPts val="1400"/>
                        </a:lnSpc>
                      </a:pPr>
                      <a:endParaRPr lang="fi-FI" sz="1400" b="1"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97360690"/>
                  </a:ext>
                </a:extLst>
              </a:tr>
              <a:tr h="491965">
                <a:tc>
                  <a:txBody>
                    <a:bodyPr/>
                    <a:lstStyle/>
                    <a:p>
                      <a:pPr>
                        <a:lnSpc>
                          <a:spcPts val="1400"/>
                        </a:lnSpc>
                      </a:pPr>
                      <a:endParaRPr lang="fi-FI" sz="140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ts val="1400"/>
                        </a:lnSpc>
                      </a:pPr>
                      <a:endParaRPr lang="fi-FI" sz="1400" b="1">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ts val="1400"/>
                        </a:lnSpc>
                      </a:pPr>
                      <a:endParaRPr lang="fi-FI" sz="1400" b="1"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lnSpc>
                          <a:spcPts val="1400"/>
                        </a:lnSpc>
                      </a:pPr>
                      <a:endParaRPr lang="fi-FI" sz="1400" b="1"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29857922"/>
                  </a:ext>
                </a:extLst>
              </a:tr>
            </a:tbl>
          </a:graphicData>
        </a:graphic>
      </p:graphicFrame>
      <p:sp>
        <p:nvSpPr>
          <p:cNvPr id="5" name="Suorakulmio 4">
            <a:extLst>
              <a:ext uri="{FF2B5EF4-FFF2-40B4-BE49-F238E27FC236}">
                <a16:creationId xmlns:a16="http://schemas.microsoft.com/office/drawing/2014/main" id="{C7EF7F66-C381-6F82-68D1-7C21187E00ED}"/>
              </a:ext>
            </a:extLst>
          </p:cNvPr>
          <p:cNvSpPr/>
          <p:nvPr/>
        </p:nvSpPr>
        <p:spPr>
          <a:xfrm>
            <a:off x="331078" y="6159011"/>
            <a:ext cx="4256056" cy="5176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Suorakulmio 5">
            <a:extLst>
              <a:ext uri="{FF2B5EF4-FFF2-40B4-BE49-F238E27FC236}">
                <a16:creationId xmlns:a16="http://schemas.microsoft.com/office/drawing/2014/main" id="{CEA8AAB5-0270-2E0D-E412-C67B3D92E6CC}"/>
              </a:ext>
            </a:extLst>
          </p:cNvPr>
          <p:cNvSpPr/>
          <p:nvPr/>
        </p:nvSpPr>
        <p:spPr>
          <a:xfrm>
            <a:off x="4694131" y="2735318"/>
            <a:ext cx="1061789" cy="41778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Suorakulmio 6">
            <a:extLst>
              <a:ext uri="{FF2B5EF4-FFF2-40B4-BE49-F238E27FC236}">
                <a16:creationId xmlns:a16="http://schemas.microsoft.com/office/drawing/2014/main" id="{0A27CC36-3753-A5CE-81D4-03E597C51DD9}"/>
              </a:ext>
            </a:extLst>
          </p:cNvPr>
          <p:cNvSpPr/>
          <p:nvPr/>
        </p:nvSpPr>
        <p:spPr>
          <a:xfrm>
            <a:off x="4694131" y="3226830"/>
            <a:ext cx="2161064" cy="41778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Suorakulmio 7">
            <a:extLst>
              <a:ext uri="{FF2B5EF4-FFF2-40B4-BE49-F238E27FC236}">
                <a16:creationId xmlns:a16="http://schemas.microsoft.com/office/drawing/2014/main" id="{DB46CDAB-9D55-79D2-05B9-BC0C82FB59B4}"/>
              </a:ext>
            </a:extLst>
          </p:cNvPr>
          <p:cNvSpPr/>
          <p:nvPr/>
        </p:nvSpPr>
        <p:spPr>
          <a:xfrm>
            <a:off x="5015174" y="3718342"/>
            <a:ext cx="2717053" cy="41778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Suorakulmio 8">
            <a:extLst>
              <a:ext uri="{FF2B5EF4-FFF2-40B4-BE49-F238E27FC236}">
                <a16:creationId xmlns:a16="http://schemas.microsoft.com/office/drawing/2014/main" id="{796F9D23-E69E-D173-3F83-C9BB1A1639C9}"/>
              </a:ext>
            </a:extLst>
          </p:cNvPr>
          <p:cNvSpPr/>
          <p:nvPr/>
        </p:nvSpPr>
        <p:spPr>
          <a:xfrm>
            <a:off x="5248755" y="5192878"/>
            <a:ext cx="6329906" cy="41778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Suorakulmio 9">
            <a:extLst>
              <a:ext uri="{FF2B5EF4-FFF2-40B4-BE49-F238E27FC236}">
                <a16:creationId xmlns:a16="http://schemas.microsoft.com/office/drawing/2014/main" id="{0379A7C0-390E-E740-8150-688068D996A4}"/>
              </a:ext>
            </a:extLst>
          </p:cNvPr>
          <p:cNvSpPr/>
          <p:nvPr/>
        </p:nvSpPr>
        <p:spPr>
          <a:xfrm>
            <a:off x="5015174" y="4209854"/>
            <a:ext cx="3122571" cy="41778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Suorakulmio 10">
            <a:extLst>
              <a:ext uri="{FF2B5EF4-FFF2-40B4-BE49-F238E27FC236}">
                <a16:creationId xmlns:a16="http://schemas.microsoft.com/office/drawing/2014/main" id="{AE357731-3EE1-81B1-D327-789F72F2A5DC}"/>
              </a:ext>
            </a:extLst>
          </p:cNvPr>
          <p:cNvSpPr/>
          <p:nvPr/>
        </p:nvSpPr>
        <p:spPr>
          <a:xfrm>
            <a:off x="5755920" y="5684392"/>
            <a:ext cx="5991034" cy="41778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Suorakulmio 30">
            <a:extLst>
              <a:ext uri="{FF2B5EF4-FFF2-40B4-BE49-F238E27FC236}">
                <a16:creationId xmlns:a16="http://schemas.microsoft.com/office/drawing/2014/main" id="{62E28369-22F3-C917-8530-E2E7EFA1163C}"/>
              </a:ext>
            </a:extLst>
          </p:cNvPr>
          <p:cNvSpPr/>
          <p:nvPr/>
        </p:nvSpPr>
        <p:spPr>
          <a:xfrm>
            <a:off x="4694132" y="4701366"/>
            <a:ext cx="4935782" cy="41778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Alatunnisteen paikkamerkki 11">
            <a:extLst>
              <a:ext uri="{FF2B5EF4-FFF2-40B4-BE49-F238E27FC236}">
                <a16:creationId xmlns:a16="http://schemas.microsoft.com/office/drawing/2014/main" id="{18E2D128-7D73-6724-B514-1F23E233E656}"/>
              </a:ext>
            </a:extLst>
          </p:cNvPr>
          <p:cNvSpPr>
            <a:spLocks noGrp="1"/>
          </p:cNvSpPr>
          <p:nvPr>
            <p:ph type="ftr" sz="quarter" idx="11"/>
          </p:nvPr>
        </p:nvSpPr>
        <p:spPr/>
        <p:txBody>
          <a:bodyPr/>
          <a:lstStyle/>
          <a:p>
            <a:r>
              <a:rPr lang="fi-FI"/>
              <a:t>107-D piiri Pressa-koulutus 28.8.2023</a:t>
            </a:r>
          </a:p>
        </p:txBody>
      </p:sp>
      <p:pic>
        <p:nvPicPr>
          <p:cNvPr id="16" name="Kuva 15" descr="Kuva, joka sisältää kohteen logo, tunnus, symboli, Tavaramerkki&#10;&#10;Kuvaus luotu automaattisesti">
            <a:extLst>
              <a:ext uri="{FF2B5EF4-FFF2-40B4-BE49-F238E27FC236}">
                <a16:creationId xmlns:a16="http://schemas.microsoft.com/office/drawing/2014/main" id="{5222934E-8311-00CE-F0A6-565AB4A87CE1}"/>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10480610" y="230188"/>
            <a:ext cx="1404939" cy="864000"/>
          </a:xfrm>
          <a:prstGeom prst="rect">
            <a:avLst/>
          </a:prstGeom>
        </p:spPr>
      </p:pic>
    </p:spTree>
    <p:extLst>
      <p:ext uri="{BB962C8B-B14F-4D97-AF65-F5344CB8AC3E}">
        <p14:creationId xmlns:p14="http://schemas.microsoft.com/office/powerpoint/2010/main" val="19767470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descr="Kuva, joka sisältää kohteen nuoli&#10;&#10;Kuvaus luotu automaattisesti">
            <a:extLst>
              <a:ext uri="{FF2B5EF4-FFF2-40B4-BE49-F238E27FC236}">
                <a16:creationId xmlns:a16="http://schemas.microsoft.com/office/drawing/2014/main" id="{E4E4E00F-5E6F-B1B7-BA14-96790C6A3C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7625" y="2494112"/>
            <a:ext cx="4476750" cy="3233756"/>
          </a:xfrm>
          <a:prstGeom prst="rect">
            <a:avLst/>
          </a:prstGeom>
        </p:spPr>
      </p:pic>
      <p:sp>
        <p:nvSpPr>
          <p:cNvPr id="8" name="Tekstiruutu 7">
            <a:extLst>
              <a:ext uri="{FF2B5EF4-FFF2-40B4-BE49-F238E27FC236}">
                <a16:creationId xmlns:a16="http://schemas.microsoft.com/office/drawing/2014/main" id="{F78FE684-033B-2C41-5108-EE92DABCA501}"/>
              </a:ext>
            </a:extLst>
          </p:cNvPr>
          <p:cNvSpPr txBox="1"/>
          <p:nvPr/>
        </p:nvSpPr>
        <p:spPr>
          <a:xfrm>
            <a:off x="4098696" y="3320335"/>
            <a:ext cx="399461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400" b="1" i="0" u="none" strike="noStrike" kern="1200" cap="none" spc="0" normalizeH="0" baseline="0" noProof="0" dirty="0">
                <a:ln>
                  <a:noFill/>
                </a:ln>
                <a:solidFill>
                  <a:srgbClr val="00338D"/>
                </a:solidFill>
                <a:effectLst/>
                <a:uLnTx/>
                <a:uFillTx/>
                <a:latin typeface="Arial" panose="020B0604020202020204" pitchFamily="34" charset="0"/>
                <a:ea typeface="+mn-ea"/>
                <a:cs typeface="Arial" panose="020B0604020202020204" pitchFamily="34" charset="0"/>
              </a:rPr>
              <a:t>Jäsenkokemus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400" b="1" i="0" u="none" strike="noStrike" kern="1200" cap="none" spc="0" normalizeH="0" baseline="0" noProof="0" dirty="0">
                <a:ln>
                  <a:noFill/>
                </a:ln>
                <a:solidFill>
                  <a:srgbClr val="00338D"/>
                </a:solidFill>
                <a:effectLst/>
                <a:uLnTx/>
                <a:uFillTx/>
                <a:latin typeface="Arial" panose="020B0604020202020204" pitchFamily="34" charset="0"/>
                <a:ea typeface="+mn-ea"/>
                <a:cs typeface="Arial" panose="020B0604020202020204" pitchFamily="34" charset="0"/>
              </a:rPr>
              <a:t>Palvelun vaikuttavuus</a:t>
            </a:r>
          </a:p>
        </p:txBody>
      </p:sp>
      <p:sp>
        <p:nvSpPr>
          <p:cNvPr id="9" name="Tekstiruutu 8">
            <a:extLst>
              <a:ext uri="{FF2B5EF4-FFF2-40B4-BE49-F238E27FC236}">
                <a16:creationId xmlns:a16="http://schemas.microsoft.com/office/drawing/2014/main" id="{454A053A-8B14-FCD4-8A74-B67EFC5B7475}"/>
              </a:ext>
            </a:extLst>
          </p:cNvPr>
          <p:cNvSpPr txBox="1"/>
          <p:nvPr/>
        </p:nvSpPr>
        <p:spPr>
          <a:xfrm>
            <a:off x="5048133" y="4230720"/>
            <a:ext cx="209573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3600" b="1" i="0" u="none" strike="noStrike" kern="1200" cap="none" spc="0" normalizeH="0" baseline="0" noProof="0" dirty="0">
                <a:ln>
                  <a:noFill/>
                </a:ln>
                <a:solidFill>
                  <a:srgbClr val="00338D"/>
                </a:solidFill>
                <a:effectLst/>
                <a:uLnTx/>
                <a:uFillTx/>
                <a:latin typeface="Arial" panose="020B0604020202020204" pitchFamily="34" charset="0"/>
                <a:ea typeface="+mn-ea"/>
                <a:cs typeface="Arial" panose="020B0604020202020204" pitchFamily="34" charset="0"/>
              </a:rPr>
              <a:t>KLUBI </a:t>
            </a:r>
          </a:p>
        </p:txBody>
      </p:sp>
      <p:sp>
        <p:nvSpPr>
          <p:cNvPr id="10" name="Ellipsi 9">
            <a:extLst>
              <a:ext uri="{FF2B5EF4-FFF2-40B4-BE49-F238E27FC236}">
                <a16:creationId xmlns:a16="http://schemas.microsoft.com/office/drawing/2014/main" id="{285EF490-8A4E-5FB4-E23D-F6A354A063A6}"/>
              </a:ext>
            </a:extLst>
          </p:cNvPr>
          <p:cNvSpPr/>
          <p:nvPr/>
        </p:nvSpPr>
        <p:spPr>
          <a:xfrm>
            <a:off x="3857625" y="1120194"/>
            <a:ext cx="2153775" cy="1280160"/>
          </a:xfrm>
          <a:prstGeom prst="ellipse">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Kiinnostava toiminta</a:t>
            </a:r>
          </a:p>
        </p:txBody>
      </p:sp>
      <p:sp>
        <p:nvSpPr>
          <p:cNvPr id="11" name="Ellipsi 10">
            <a:extLst>
              <a:ext uri="{FF2B5EF4-FFF2-40B4-BE49-F238E27FC236}">
                <a16:creationId xmlns:a16="http://schemas.microsoft.com/office/drawing/2014/main" id="{E8EA0196-7F58-33AE-E475-053F4A61E625}"/>
              </a:ext>
            </a:extLst>
          </p:cNvPr>
          <p:cNvSpPr/>
          <p:nvPr/>
        </p:nvSpPr>
        <p:spPr>
          <a:xfrm>
            <a:off x="8418975" y="3391000"/>
            <a:ext cx="2153775" cy="1280160"/>
          </a:xfrm>
          <a:prstGeom prst="ellipse">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Näkyvä toiminta</a:t>
            </a:r>
          </a:p>
        </p:txBody>
      </p:sp>
      <p:sp>
        <p:nvSpPr>
          <p:cNvPr id="12" name="Ellipsi 11">
            <a:extLst>
              <a:ext uri="{FF2B5EF4-FFF2-40B4-BE49-F238E27FC236}">
                <a16:creationId xmlns:a16="http://schemas.microsoft.com/office/drawing/2014/main" id="{04987668-20A1-E9AA-241F-99A93086DD4A}"/>
              </a:ext>
            </a:extLst>
          </p:cNvPr>
          <p:cNvSpPr/>
          <p:nvPr/>
        </p:nvSpPr>
        <p:spPr>
          <a:xfrm>
            <a:off x="6230649" y="1120194"/>
            <a:ext cx="2153775" cy="1280160"/>
          </a:xfrm>
          <a:prstGeom prst="ellipse">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Toiminta-ympäristön tarpeet</a:t>
            </a:r>
          </a:p>
        </p:txBody>
      </p:sp>
      <p:sp>
        <p:nvSpPr>
          <p:cNvPr id="13" name="Ellipsi 12">
            <a:extLst>
              <a:ext uri="{FF2B5EF4-FFF2-40B4-BE49-F238E27FC236}">
                <a16:creationId xmlns:a16="http://schemas.microsoft.com/office/drawing/2014/main" id="{C5A576BF-FC0D-9D12-ED37-7AE5283CC264}"/>
              </a:ext>
            </a:extLst>
          </p:cNvPr>
          <p:cNvSpPr/>
          <p:nvPr/>
        </p:nvSpPr>
        <p:spPr>
          <a:xfrm>
            <a:off x="8138076" y="1999831"/>
            <a:ext cx="2153775" cy="1280160"/>
          </a:xfrm>
          <a:prstGeom prst="ellipse">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Yhteistyö-kumppanuudet</a:t>
            </a:r>
          </a:p>
        </p:txBody>
      </p:sp>
      <p:sp>
        <p:nvSpPr>
          <p:cNvPr id="15" name="Ellipsi 14">
            <a:extLst>
              <a:ext uri="{FF2B5EF4-FFF2-40B4-BE49-F238E27FC236}">
                <a16:creationId xmlns:a16="http://schemas.microsoft.com/office/drawing/2014/main" id="{107FCD87-0466-DA5F-7BC8-1CAA5B2C2C50}"/>
              </a:ext>
            </a:extLst>
          </p:cNvPr>
          <p:cNvSpPr/>
          <p:nvPr/>
        </p:nvSpPr>
        <p:spPr>
          <a:xfrm>
            <a:off x="1729826" y="1999831"/>
            <a:ext cx="2324100" cy="1280160"/>
          </a:xfrm>
          <a:prstGeom prst="ellipse">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Houkuttavuus uudet jäsenet</a:t>
            </a:r>
            <a:endParaRPr kumimoji="0" lang="fi-FI"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Ellipsi 15">
            <a:extLst>
              <a:ext uri="{FF2B5EF4-FFF2-40B4-BE49-F238E27FC236}">
                <a16:creationId xmlns:a16="http://schemas.microsoft.com/office/drawing/2014/main" id="{2FC2E128-E8CF-C825-8C6D-97C8EE1E3111}"/>
              </a:ext>
            </a:extLst>
          </p:cNvPr>
          <p:cNvSpPr/>
          <p:nvPr/>
        </p:nvSpPr>
        <p:spPr>
          <a:xfrm>
            <a:off x="1448925" y="3391000"/>
            <a:ext cx="2324100" cy="1280160"/>
          </a:xfrm>
          <a:prstGeom prst="ellipse">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Koukuttavuusjäsenpysyvyys</a:t>
            </a:r>
            <a:endParaRPr kumimoji="0" lang="fi-FI"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Ellipsi 16">
            <a:extLst>
              <a:ext uri="{FF2B5EF4-FFF2-40B4-BE49-F238E27FC236}">
                <a16:creationId xmlns:a16="http://schemas.microsoft.com/office/drawing/2014/main" id="{9FB393FD-281D-2803-5A8D-5279CF84ABAC}"/>
              </a:ext>
            </a:extLst>
          </p:cNvPr>
          <p:cNvSpPr/>
          <p:nvPr/>
        </p:nvSpPr>
        <p:spPr>
          <a:xfrm>
            <a:off x="7336098" y="4740925"/>
            <a:ext cx="2153775" cy="1280160"/>
          </a:xfrm>
          <a:prstGeom prst="ellipse">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Viestintä</a:t>
            </a:r>
          </a:p>
        </p:txBody>
      </p:sp>
      <p:sp>
        <p:nvSpPr>
          <p:cNvPr id="22" name="Suorakulmio: Pyöristetyt kulmat 21">
            <a:extLst>
              <a:ext uri="{FF2B5EF4-FFF2-40B4-BE49-F238E27FC236}">
                <a16:creationId xmlns:a16="http://schemas.microsoft.com/office/drawing/2014/main" id="{43911474-3EF6-537F-F05D-482FEA03FAD6}"/>
              </a:ext>
            </a:extLst>
          </p:cNvPr>
          <p:cNvSpPr/>
          <p:nvPr/>
        </p:nvSpPr>
        <p:spPr>
          <a:xfrm>
            <a:off x="2862263" y="6191250"/>
            <a:ext cx="6467475" cy="523875"/>
          </a:xfrm>
          <a:prstGeom prst="round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PIIRIN JA LIITON TUKI</a:t>
            </a:r>
          </a:p>
        </p:txBody>
      </p:sp>
      <p:sp>
        <p:nvSpPr>
          <p:cNvPr id="23" name="Ellipsi 22">
            <a:extLst>
              <a:ext uri="{FF2B5EF4-FFF2-40B4-BE49-F238E27FC236}">
                <a16:creationId xmlns:a16="http://schemas.microsoft.com/office/drawing/2014/main" id="{8DA0D016-3F84-C47C-E3A4-74C61E745E3B}"/>
              </a:ext>
            </a:extLst>
          </p:cNvPr>
          <p:cNvSpPr/>
          <p:nvPr/>
        </p:nvSpPr>
        <p:spPr>
          <a:xfrm>
            <a:off x="2696137" y="4740925"/>
            <a:ext cx="2153775" cy="1280160"/>
          </a:xfrm>
          <a:prstGeom prst="ellipse">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Osaamisen lisääminen</a:t>
            </a:r>
          </a:p>
        </p:txBody>
      </p:sp>
      <p:sp>
        <p:nvSpPr>
          <p:cNvPr id="2" name="Tekstiruutu 1">
            <a:extLst>
              <a:ext uri="{FF2B5EF4-FFF2-40B4-BE49-F238E27FC236}">
                <a16:creationId xmlns:a16="http://schemas.microsoft.com/office/drawing/2014/main" id="{E5085D2D-4BA2-A4E9-61F0-661EE3053FFF}"/>
              </a:ext>
            </a:extLst>
          </p:cNvPr>
          <p:cNvSpPr txBox="1"/>
          <p:nvPr/>
        </p:nvSpPr>
        <p:spPr>
          <a:xfrm>
            <a:off x="2321490" y="308792"/>
            <a:ext cx="754902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3000" b="1" i="0" u="none" strike="noStrike" kern="1200" cap="none" spc="0" normalizeH="0" baseline="0" noProof="0" dirty="0">
                <a:ln>
                  <a:noFill/>
                </a:ln>
                <a:solidFill>
                  <a:srgbClr val="00338D"/>
                </a:solidFill>
                <a:effectLst/>
                <a:uLnTx/>
                <a:uFillTx/>
                <a:latin typeface="Arial" panose="020B0604020202020204" pitchFamily="34" charset="0"/>
                <a:ea typeface="+mn-ea"/>
                <a:cs typeface="Arial" panose="020B0604020202020204" pitchFamily="34" charset="0"/>
              </a:rPr>
              <a:t>Klubi on toiminnan sykkivä sydän</a:t>
            </a:r>
            <a:endParaRPr kumimoji="0" lang="fi-FI" sz="2200" b="0" i="0" u="none" strike="noStrike" kern="1200" cap="none" spc="0" normalizeH="0" baseline="0" noProof="0" dirty="0">
              <a:ln>
                <a:noFill/>
              </a:ln>
              <a:solidFill>
                <a:srgbClr val="00338D"/>
              </a:solidFill>
              <a:effectLst/>
              <a:uLnTx/>
              <a:uFillTx/>
              <a:latin typeface="Arial" panose="020B0604020202020204" pitchFamily="34" charset="0"/>
              <a:ea typeface="+mn-ea"/>
              <a:cs typeface="Arial" panose="020B0604020202020204" pitchFamily="34" charset="0"/>
            </a:endParaRPr>
          </a:p>
        </p:txBody>
      </p:sp>
      <p:pic>
        <p:nvPicPr>
          <p:cNvPr id="3" name="Kuva 2">
            <a:extLst>
              <a:ext uri="{FF2B5EF4-FFF2-40B4-BE49-F238E27FC236}">
                <a16:creationId xmlns:a16="http://schemas.microsoft.com/office/drawing/2014/main" id="{FA62A5A9-D578-D829-3B0E-3EC1B42E36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506" y="336927"/>
            <a:ext cx="2358647" cy="853945"/>
          </a:xfrm>
          <a:prstGeom prst="rect">
            <a:avLst/>
          </a:prstGeom>
        </p:spPr>
      </p:pic>
      <p:sp>
        <p:nvSpPr>
          <p:cNvPr id="4" name="Alatunnisteen paikkamerkki 3">
            <a:extLst>
              <a:ext uri="{FF2B5EF4-FFF2-40B4-BE49-F238E27FC236}">
                <a16:creationId xmlns:a16="http://schemas.microsoft.com/office/drawing/2014/main" id="{185871A9-90A8-0117-59E2-F886059232ED}"/>
              </a:ext>
            </a:extLst>
          </p:cNvPr>
          <p:cNvSpPr>
            <a:spLocks noGrp="1"/>
          </p:cNvSpPr>
          <p:nvPr>
            <p:ph type="ftr" sz="quarter" idx="11"/>
          </p:nvPr>
        </p:nvSpPr>
        <p:spPr/>
        <p:txBody>
          <a:bodyPr/>
          <a:lstStyle/>
          <a:p>
            <a:r>
              <a:rPr lang="fi-FI"/>
              <a:t>107-D piiri Pressa-koulutus 28.8.2023</a:t>
            </a:r>
          </a:p>
        </p:txBody>
      </p:sp>
      <p:pic>
        <p:nvPicPr>
          <p:cNvPr id="14" name="Kuva 13" descr="Kuva, joka sisältää kohteen logo, tunnus, symboli, Tavaramerkki&#10;&#10;Kuvaus luotu automaattisesti">
            <a:extLst>
              <a:ext uri="{FF2B5EF4-FFF2-40B4-BE49-F238E27FC236}">
                <a16:creationId xmlns:a16="http://schemas.microsoft.com/office/drawing/2014/main" id="{E323A8B9-A219-0A07-B701-58449DECAFDC}"/>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10480610" y="230188"/>
            <a:ext cx="1404939" cy="864000"/>
          </a:xfrm>
          <a:prstGeom prst="rect">
            <a:avLst/>
          </a:prstGeom>
        </p:spPr>
      </p:pic>
    </p:spTree>
    <p:extLst>
      <p:ext uri="{BB962C8B-B14F-4D97-AF65-F5344CB8AC3E}">
        <p14:creationId xmlns:p14="http://schemas.microsoft.com/office/powerpoint/2010/main" val="12190119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orakulmio: Pyöristetyt kulmat 8">
            <a:extLst>
              <a:ext uri="{FF2B5EF4-FFF2-40B4-BE49-F238E27FC236}">
                <a16:creationId xmlns:a16="http://schemas.microsoft.com/office/drawing/2014/main" id="{EC20654C-8E6B-4A56-B900-199C9E9BDB17}"/>
              </a:ext>
            </a:extLst>
          </p:cNvPr>
          <p:cNvSpPr/>
          <p:nvPr/>
        </p:nvSpPr>
        <p:spPr>
          <a:xfrm>
            <a:off x="344507" y="1903152"/>
            <a:ext cx="5481960" cy="1686436"/>
          </a:xfrm>
          <a:prstGeom prst="roundRect">
            <a:avLst>
              <a:gd name="adj" fmla="val 2924"/>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JÄSENTYYTYVÄISYYS</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Arvokeskustelut klubin tarkoituksen ja tavoitteiden miettimiseen</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Jäsenkyselyt toimintasuunnittelun tueksi</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Vuotuinen seuranta</a:t>
            </a:r>
          </a:p>
        </p:txBody>
      </p:sp>
      <p:sp>
        <p:nvSpPr>
          <p:cNvPr id="20" name="Tekstiruutu 19">
            <a:extLst>
              <a:ext uri="{FF2B5EF4-FFF2-40B4-BE49-F238E27FC236}">
                <a16:creationId xmlns:a16="http://schemas.microsoft.com/office/drawing/2014/main" id="{D52A807B-3DF2-124D-0C26-273A4601BB7D}"/>
              </a:ext>
            </a:extLst>
          </p:cNvPr>
          <p:cNvSpPr txBox="1"/>
          <p:nvPr/>
        </p:nvSpPr>
        <p:spPr>
          <a:xfrm>
            <a:off x="2321490" y="308792"/>
            <a:ext cx="754902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3000" b="1" i="0" u="none" strike="noStrike" kern="1200" cap="none" spc="0" normalizeH="0" baseline="0" noProof="0" dirty="0">
                <a:ln>
                  <a:noFill/>
                </a:ln>
                <a:solidFill>
                  <a:srgbClr val="00338D"/>
                </a:solidFill>
                <a:effectLst/>
                <a:uLnTx/>
                <a:uFillTx/>
                <a:latin typeface="Arial" panose="020B0604020202020204" pitchFamily="34" charset="0"/>
                <a:ea typeface="+mn-ea"/>
                <a:cs typeface="Arial" panose="020B0604020202020204" pitchFamily="34" charset="0"/>
              </a:rPr>
              <a:t>Strategia toteutuu klubeissa</a:t>
            </a:r>
            <a:endParaRPr kumimoji="0" lang="fi-FI" sz="2200" b="0" i="0" u="none" strike="noStrike" kern="1200" cap="none" spc="0" normalizeH="0" baseline="0" noProof="0" dirty="0">
              <a:ln>
                <a:noFill/>
              </a:ln>
              <a:solidFill>
                <a:srgbClr val="00338D"/>
              </a:solidFill>
              <a:effectLst/>
              <a:uLnTx/>
              <a:uFillTx/>
              <a:latin typeface="Arial" panose="020B0604020202020204" pitchFamily="34" charset="0"/>
              <a:ea typeface="+mn-ea"/>
              <a:cs typeface="Arial" panose="020B0604020202020204" pitchFamily="34" charset="0"/>
            </a:endParaRPr>
          </a:p>
        </p:txBody>
      </p:sp>
      <p:pic>
        <p:nvPicPr>
          <p:cNvPr id="2" name="Kuva 1">
            <a:extLst>
              <a:ext uri="{FF2B5EF4-FFF2-40B4-BE49-F238E27FC236}">
                <a16:creationId xmlns:a16="http://schemas.microsoft.com/office/drawing/2014/main" id="{C8A8C790-3222-A869-E07C-6ED36DA86A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506" y="336927"/>
            <a:ext cx="2358647" cy="853945"/>
          </a:xfrm>
          <a:prstGeom prst="rect">
            <a:avLst/>
          </a:prstGeom>
        </p:spPr>
      </p:pic>
      <p:sp>
        <p:nvSpPr>
          <p:cNvPr id="4" name="Suorakulmio: Pyöristetyt kulmat 3">
            <a:extLst>
              <a:ext uri="{FF2B5EF4-FFF2-40B4-BE49-F238E27FC236}">
                <a16:creationId xmlns:a16="http://schemas.microsoft.com/office/drawing/2014/main" id="{F437B35B-A46E-DB75-F0C8-C517B96225BE}"/>
              </a:ext>
            </a:extLst>
          </p:cNvPr>
          <p:cNvSpPr/>
          <p:nvPr/>
        </p:nvSpPr>
        <p:spPr>
          <a:xfrm>
            <a:off x="3275901" y="3754621"/>
            <a:ext cx="5640198" cy="1265160"/>
          </a:xfrm>
          <a:prstGeom prst="roundRect">
            <a:avLst>
              <a:gd name="adj" fmla="val 4658"/>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PALVELUN KOHTEET JA TAVAT</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Tarvekartoitus – tunnemme ympäristömme, sen toimijat ja tarpeet</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Suunnitelmallisuus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Suorakulmio: Pyöristetyt kulmat 4">
            <a:extLst>
              <a:ext uri="{FF2B5EF4-FFF2-40B4-BE49-F238E27FC236}">
                <a16:creationId xmlns:a16="http://schemas.microsoft.com/office/drawing/2014/main" id="{00DC7FDA-35F2-53AF-D1D1-B1B84311A69A}"/>
              </a:ext>
            </a:extLst>
          </p:cNvPr>
          <p:cNvSpPr/>
          <p:nvPr/>
        </p:nvSpPr>
        <p:spPr>
          <a:xfrm>
            <a:off x="6201799" y="5182819"/>
            <a:ext cx="5640198" cy="1153105"/>
          </a:xfrm>
          <a:prstGeom prst="roundRect">
            <a:avLst>
              <a:gd name="adj" fmla="val 2933"/>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VIESTINTÄ</a:t>
            </a:r>
          </a:p>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Yhteisesti toteutettuna klubin ja </a:t>
            </a:r>
            <a:r>
              <a:rPr kumimoji="0" lang="fi-FI"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lionstoiminnan</a:t>
            </a:r>
            <a:r>
              <a:rPr kumimoji="0" lang="fi-FI"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näkyvyyttä lisäten ja brändiä rakentaen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Alatunnisteen paikkamerkki 2">
            <a:extLst>
              <a:ext uri="{FF2B5EF4-FFF2-40B4-BE49-F238E27FC236}">
                <a16:creationId xmlns:a16="http://schemas.microsoft.com/office/drawing/2014/main" id="{6E42DCE9-94BF-E56C-22ED-D0095C6C67A7}"/>
              </a:ext>
            </a:extLst>
          </p:cNvPr>
          <p:cNvSpPr>
            <a:spLocks noGrp="1"/>
          </p:cNvSpPr>
          <p:nvPr>
            <p:ph type="ftr" sz="quarter" idx="11"/>
          </p:nvPr>
        </p:nvSpPr>
        <p:spPr/>
        <p:txBody>
          <a:bodyPr/>
          <a:lstStyle/>
          <a:p>
            <a:r>
              <a:rPr lang="fi-FI"/>
              <a:t>107-D piiri Pressa-koulutus 28.8.2023</a:t>
            </a:r>
          </a:p>
        </p:txBody>
      </p:sp>
      <p:pic>
        <p:nvPicPr>
          <p:cNvPr id="8" name="Kuva 7" descr="Kuva, joka sisältää kohteen logo, tunnus, symboli, Tavaramerkki&#10;&#10;Kuvaus luotu automaattisesti">
            <a:extLst>
              <a:ext uri="{FF2B5EF4-FFF2-40B4-BE49-F238E27FC236}">
                <a16:creationId xmlns:a16="http://schemas.microsoft.com/office/drawing/2014/main" id="{586712B3-354B-79D7-ED4F-4FFD1B670AB9}"/>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0480610" y="230188"/>
            <a:ext cx="1404939" cy="864000"/>
          </a:xfrm>
          <a:prstGeom prst="rect">
            <a:avLst/>
          </a:prstGeom>
        </p:spPr>
      </p:pic>
    </p:spTree>
    <p:extLst>
      <p:ext uri="{BB962C8B-B14F-4D97-AF65-F5344CB8AC3E}">
        <p14:creationId xmlns:p14="http://schemas.microsoft.com/office/powerpoint/2010/main" val="14933360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30ED61F-3DAE-4F33-A3E2-16062BC643BF}"/>
              </a:ext>
            </a:extLst>
          </p:cNvPr>
          <p:cNvSpPr>
            <a:spLocks noGrp="1"/>
          </p:cNvSpPr>
          <p:nvPr>
            <p:ph type="title"/>
          </p:nvPr>
        </p:nvSpPr>
        <p:spPr/>
        <p:txBody>
          <a:bodyPr/>
          <a:lstStyle/>
          <a:p>
            <a:r>
              <a:rPr lang="en-GB" dirty="0" err="1"/>
              <a:t>Toimintasuunnitelma</a:t>
            </a:r>
            <a:endParaRPr lang="fi-FI" dirty="0"/>
          </a:p>
        </p:txBody>
      </p:sp>
      <p:sp>
        <p:nvSpPr>
          <p:cNvPr id="3" name="Sisällön paikkamerkki 2">
            <a:extLst>
              <a:ext uri="{FF2B5EF4-FFF2-40B4-BE49-F238E27FC236}">
                <a16:creationId xmlns:a16="http://schemas.microsoft.com/office/drawing/2014/main" id="{5580AE42-2BF8-4119-89E2-D95DCC6A5697}"/>
              </a:ext>
            </a:extLst>
          </p:cNvPr>
          <p:cNvSpPr>
            <a:spLocks noGrp="1"/>
          </p:cNvSpPr>
          <p:nvPr>
            <p:ph sz="half" idx="1"/>
          </p:nvPr>
        </p:nvSpPr>
        <p:spPr/>
        <p:txBody>
          <a:bodyPr/>
          <a:lstStyle/>
          <a:p>
            <a:pPr algn="l"/>
            <a:endParaRPr lang="fi-FI" sz="1800" b="0" i="0" u="none" strike="noStrike" baseline="0" dirty="0">
              <a:solidFill>
                <a:srgbClr val="000000"/>
              </a:solidFill>
              <a:latin typeface="Arial" panose="020B0604020202020204" pitchFamily="34" charset="0"/>
            </a:endParaRPr>
          </a:p>
          <a:p>
            <a:pPr marL="285750" indent="-285750">
              <a:buFont typeface="Arial" panose="020B0604020202020204" pitchFamily="34" charset="0"/>
              <a:buChar char="•"/>
            </a:pPr>
            <a:r>
              <a:rPr lang="fi-FI" sz="1800" b="0" i="0" u="none" strike="noStrike" baseline="0" dirty="0">
                <a:solidFill>
                  <a:srgbClr val="153E82"/>
                </a:solidFill>
                <a:latin typeface="Arial" panose="020B0604020202020204" pitchFamily="34" charset="0"/>
              </a:rPr>
              <a:t>Osallistuvatko klubilaiset klubin kokoontumisiin?</a:t>
            </a:r>
          </a:p>
          <a:p>
            <a:pPr marL="285750" indent="-285750">
              <a:buFont typeface="Arial" panose="020B0604020202020204" pitchFamily="34" charset="0"/>
              <a:buChar char="•"/>
            </a:pPr>
            <a:r>
              <a:rPr lang="fi-FI" sz="1800" b="0" i="0" u="none" strike="noStrike" baseline="0" dirty="0">
                <a:solidFill>
                  <a:srgbClr val="153E82"/>
                </a:solidFill>
                <a:latin typeface="Arial" panose="020B0604020202020204" pitchFamily="34" charset="0"/>
              </a:rPr>
              <a:t>Osallistuvatko he klubin aktiviteetteihin?</a:t>
            </a:r>
          </a:p>
          <a:p>
            <a:pPr marL="285750" indent="-285750">
              <a:buFont typeface="Arial" panose="020B0604020202020204" pitchFamily="34" charset="0"/>
              <a:buChar char="•"/>
            </a:pPr>
            <a:r>
              <a:rPr lang="fi-FI" sz="1800" b="0" i="0" u="none" strike="noStrike" baseline="0" dirty="0">
                <a:solidFill>
                  <a:srgbClr val="153E82"/>
                </a:solidFill>
                <a:latin typeface="Arial" panose="020B0604020202020204" pitchFamily="34" charset="0"/>
              </a:rPr>
              <a:t>Vastaako klubin nykytoiminta klubilaisten tarpeita?</a:t>
            </a:r>
          </a:p>
          <a:p>
            <a:pPr marL="285750" indent="-285750">
              <a:buFont typeface="Arial" panose="020B0604020202020204" pitchFamily="34" charset="0"/>
              <a:buChar char="•"/>
            </a:pPr>
            <a:r>
              <a:rPr lang="fi-FI" sz="1800" b="0" i="0" u="none" strike="noStrike" baseline="0" dirty="0">
                <a:solidFill>
                  <a:srgbClr val="153E82"/>
                </a:solidFill>
                <a:latin typeface="Arial" panose="020B0604020202020204" pitchFamily="34" charset="0"/>
              </a:rPr>
              <a:t>Onko kaikilla mahdollista osallistua toiminnan suunnitteluun?</a:t>
            </a:r>
          </a:p>
          <a:p>
            <a:pPr marL="285750" indent="-285750">
              <a:buFont typeface="Arial" panose="020B0604020202020204" pitchFamily="34" charset="0"/>
              <a:buChar char="•"/>
            </a:pPr>
            <a:r>
              <a:rPr lang="fi-FI" sz="1800" b="0" i="0" u="none" strike="noStrike" baseline="0" dirty="0">
                <a:solidFill>
                  <a:srgbClr val="153E82"/>
                </a:solidFill>
                <a:latin typeface="Arial" panose="020B0604020202020204" pitchFamily="34" charset="0"/>
              </a:rPr>
              <a:t>Onko klubissa kivaa ja mielekästä tekemistä?</a:t>
            </a:r>
          </a:p>
          <a:p>
            <a:pPr marL="285750" indent="-285750">
              <a:buFont typeface="Arial" panose="020B0604020202020204" pitchFamily="34" charset="0"/>
              <a:buChar char="•"/>
            </a:pPr>
            <a:r>
              <a:rPr lang="fi-FI" sz="1800" b="0" i="0" u="none" strike="noStrike" baseline="0" dirty="0">
                <a:solidFill>
                  <a:srgbClr val="153E82"/>
                </a:solidFill>
                <a:latin typeface="Arial" panose="020B0604020202020204" pitchFamily="34" charset="0"/>
              </a:rPr>
              <a:t>Onko klubissa vetovoimaa?</a:t>
            </a:r>
          </a:p>
          <a:p>
            <a:endParaRPr lang="fi-FI" dirty="0"/>
          </a:p>
        </p:txBody>
      </p:sp>
      <p:sp>
        <p:nvSpPr>
          <p:cNvPr id="4" name="Sisällön paikkamerkki 3">
            <a:extLst>
              <a:ext uri="{FF2B5EF4-FFF2-40B4-BE49-F238E27FC236}">
                <a16:creationId xmlns:a16="http://schemas.microsoft.com/office/drawing/2014/main" id="{23228779-9A45-441B-918F-C630DC575DE4}"/>
              </a:ext>
            </a:extLst>
          </p:cNvPr>
          <p:cNvSpPr>
            <a:spLocks noGrp="1"/>
          </p:cNvSpPr>
          <p:nvPr>
            <p:ph sz="half" idx="2"/>
          </p:nvPr>
        </p:nvSpPr>
        <p:spPr/>
        <p:txBody>
          <a:bodyPr/>
          <a:lstStyle/>
          <a:p>
            <a:pPr algn="l"/>
            <a:endParaRPr lang="fi-FI" sz="1800" b="0" i="0" u="none" strike="noStrike" baseline="0" dirty="0">
              <a:solidFill>
                <a:srgbClr val="000000"/>
              </a:solidFill>
              <a:latin typeface="Arial" panose="020B0604020202020204" pitchFamily="34" charset="0"/>
            </a:endParaRPr>
          </a:p>
          <a:p>
            <a:pPr marL="285750" indent="-285750">
              <a:buFont typeface="Arial" panose="020B0604020202020204" pitchFamily="34" charset="0"/>
              <a:buChar char="•"/>
            </a:pPr>
            <a:r>
              <a:rPr lang="fi-FI" sz="1800" b="0" i="0" u="none" strike="noStrike" baseline="0" dirty="0">
                <a:solidFill>
                  <a:srgbClr val="153E82"/>
                </a:solidFill>
                <a:latin typeface="Arial" panose="020B0604020202020204" pitchFamily="34" charset="0"/>
              </a:rPr>
              <a:t>Halutaanko toimia kuten ennen vai halutaanko muutosta?</a:t>
            </a:r>
          </a:p>
          <a:p>
            <a:pPr marL="285750" indent="-285750">
              <a:buFont typeface="Arial" panose="020B0604020202020204" pitchFamily="34" charset="0"/>
              <a:buChar char="•"/>
            </a:pPr>
            <a:r>
              <a:rPr lang="fi-FI" sz="1800" b="0" i="0" u="none" strike="noStrike" baseline="0" dirty="0">
                <a:solidFill>
                  <a:srgbClr val="153E82"/>
                </a:solidFill>
                <a:latin typeface="Arial" panose="020B0604020202020204" pitchFamily="34" charset="0"/>
              </a:rPr>
              <a:t>Tiedätkö, mitkä asiat, arvot ja käytännöt ohjaavat klubin toimintaa?</a:t>
            </a:r>
          </a:p>
          <a:p>
            <a:pPr marL="285750" indent="-285750">
              <a:buFont typeface="Arial" panose="020B0604020202020204" pitchFamily="34" charset="0"/>
              <a:buChar char="•"/>
            </a:pPr>
            <a:r>
              <a:rPr lang="fi-FI" sz="1800" b="0" i="0" u="none" strike="noStrike" baseline="0" dirty="0">
                <a:solidFill>
                  <a:srgbClr val="153E82"/>
                </a:solidFill>
                <a:latin typeface="Arial" panose="020B0604020202020204" pitchFamily="34" charset="0"/>
              </a:rPr>
              <a:t>Onko toimintaympäristö muuttunut?</a:t>
            </a:r>
          </a:p>
          <a:p>
            <a:pPr marL="285750" indent="-285750">
              <a:buFont typeface="Arial" panose="020B0604020202020204" pitchFamily="34" charset="0"/>
              <a:buChar char="•"/>
            </a:pPr>
            <a:r>
              <a:rPr lang="fi-FI" sz="1800" b="1" i="0" u="none" strike="noStrike" baseline="0" dirty="0">
                <a:solidFill>
                  <a:srgbClr val="153E82"/>
                </a:solidFill>
                <a:latin typeface="Arial" panose="020B0604020202020204" pitchFamily="34" charset="0"/>
              </a:rPr>
              <a:t>Jos muutosta halutaan, niin sen eteen tulee tehdä yhdessä töitä ja asettaa tavoitteita.</a:t>
            </a:r>
          </a:p>
          <a:p>
            <a:endParaRPr lang="fi-FI" dirty="0"/>
          </a:p>
        </p:txBody>
      </p:sp>
      <p:sp>
        <p:nvSpPr>
          <p:cNvPr id="6" name="Alatunnisteen paikkamerkki 5">
            <a:extLst>
              <a:ext uri="{FF2B5EF4-FFF2-40B4-BE49-F238E27FC236}">
                <a16:creationId xmlns:a16="http://schemas.microsoft.com/office/drawing/2014/main" id="{AC1E4A05-D310-607C-668C-7CBAF8CB4AD4}"/>
              </a:ext>
            </a:extLst>
          </p:cNvPr>
          <p:cNvSpPr>
            <a:spLocks noGrp="1"/>
          </p:cNvSpPr>
          <p:nvPr>
            <p:ph type="ftr" sz="quarter" idx="11"/>
          </p:nvPr>
        </p:nvSpPr>
        <p:spPr/>
        <p:txBody>
          <a:bodyPr/>
          <a:lstStyle/>
          <a:p>
            <a:r>
              <a:rPr lang="fi-FI"/>
              <a:t>107-D piiri Pressa-koulutus 28.8.2023</a:t>
            </a:r>
          </a:p>
        </p:txBody>
      </p:sp>
      <p:pic>
        <p:nvPicPr>
          <p:cNvPr id="8" name="Kuva 7" descr="Kuva, joka sisältää kohteen logo, tunnus, symboli, Tavaramerkki&#10;&#10;Kuvaus luotu automaattisesti">
            <a:extLst>
              <a:ext uri="{FF2B5EF4-FFF2-40B4-BE49-F238E27FC236}">
                <a16:creationId xmlns:a16="http://schemas.microsoft.com/office/drawing/2014/main" id="{BC6B1370-6195-CE17-19EF-801223562A7C}"/>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10480610" y="230188"/>
            <a:ext cx="1404939" cy="864000"/>
          </a:xfrm>
          <a:prstGeom prst="rect">
            <a:avLst/>
          </a:prstGeom>
        </p:spPr>
      </p:pic>
    </p:spTree>
    <p:extLst>
      <p:ext uri="{BB962C8B-B14F-4D97-AF65-F5344CB8AC3E}">
        <p14:creationId xmlns:p14="http://schemas.microsoft.com/office/powerpoint/2010/main" val="42696362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30ED61F-3DAE-4F33-A3E2-16062BC643BF}"/>
              </a:ext>
            </a:extLst>
          </p:cNvPr>
          <p:cNvSpPr>
            <a:spLocks noGrp="1"/>
          </p:cNvSpPr>
          <p:nvPr>
            <p:ph type="title"/>
          </p:nvPr>
        </p:nvSpPr>
        <p:spPr/>
        <p:txBody>
          <a:bodyPr/>
          <a:lstStyle/>
          <a:p>
            <a:r>
              <a:rPr lang="en-GB" dirty="0" err="1"/>
              <a:t>Toimintasuunnitelma</a:t>
            </a:r>
            <a:endParaRPr lang="fi-FI" dirty="0"/>
          </a:p>
        </p:txBody>
      </p:sp>
      <p:sp>
        <p:nvSpPr>
          <p:cNvPr id="3" name="Sisällön paikkamerkki 2">
            <a:extLst>
              <a:ext uri="{FF2B5EF4-FFF2-40B4-BE49-F238E27FC236}">
                <a16:creationId xmlns:a16="http://schemas.microsoft.com/office/drawing/2014/main" id="{5580AE42-2BF8-4119-89E2-D95DCC6A5697}"/>
              </a:ext>
            </a:extLst>
          </p:cNvPr>
          <p:cNvSpPr>
            <a:spLocks noGrp="1"/>
          </p:cNvSpPr>
          <p:nvPr>
            <p:ph sz="half" idx="1"/>
          </p:nvPr>
        </p:nvSpPr>
        <p:spPr/>
        <p:txBody>
          <a:bodyPr>
            <a:normAutofit/>
          </a:bodyPr>
          <a:lstStyle/>
          <a:p>
            <a:pPr algn="l"/>
            <a:endParaRPr lang="fi-FI" sz="1800" b="0" i="0" u="none" strike="noStrike" baseline="0" dirty="0">
              <a:solidFill>
                <a:srgbClr val="000000"/>
              </a:solidFill>
              <a:latin typeface="Arial" panose="020B0604020202020204" pitchFamily="34" charset="0"/>
            </a:endParaRPr>
          </a:p>
          <a:p>
            <a:pPr marL="285750" indent="-285750">
              <a:buFont typeface="Arial" panose="020B0604020202020204" pitchFamily="34" charset="0"/>
              <a:buChar char="•"/>
            </a:pPr>
            <a:r>
              <a:rPr lang="fi-FI" sz="1800" dirty="0">
                <a:solidFill>
                  <a:srgbClr val="153E82"/>
                </a:solidFill>
                <a:latin typeface="Arial" panose="020B0604020202020204" pitchFamily="34" charset="0"/>
              </a:rPr>
              <a:t>k</a:t>
            </a:r>
            <a:r>
              <a:rPr lang="fi-FI" sz="1800" b="0" i="0" u="none" strike="noStrike" baseline="0" dirty="0">
                <a:solidFill>
                  <a:srgbClr val="153E82"/>
                </a:solidFill>
                <a:latin typeface="Arial" panose="020B0604020202020204" pitchFamily="34" charset="0"/>
              </a:rPr>
              <a:t>lubin omat, paikalliset palvelu- ja varainhankinta-aktiviteetit </a:t>
            </a:r>
          </a:p>
          <a:p>
            <a:pPr marL="285750" indent="-285750">
              <a:buFont typeface="Arial" panose="020B0604020202020204" pitchFamily="34" charset="0"/>
              <a:buChar char="•"/>
            </a:pPr>
            <a:r>
              <a:rPr lang="fi-FI" sz="1800" dirty="0">
                <a:solidFill>
                  <a:srgbClr val="153E82"/>
                </a:solidFill>
                <a:latin typeface="Arial" panose="020B0604020202020204" pitchFamily="34" charset="0"/>
              </a:rPr>
              <a:t>n</a:t>
            </a:r>
            <a:r>
              <a:rPr lang="fi-FI" sz="1800" b="0" i="0" u="none" strike="noStrike" baseline="0" dirty="0">
                <a:solidFill>
                  <a:srgbClr val="153E82"/>
                </a:solidFill>
                <a:latin typeface="Arial" panose="020B0604020202020204" pitchFamily="34" charset="0"/>
              </a:rPr>
              <a:t>ykyiset jatkuvat</a:t>
            </a:r>
          </a:p>
          <a:p>
            <a:pPr marL="285750" indent="-285750">
              <a:buFont typeface="Arial" panose="020B0604020202020204" pitchFamily="34" charset="0"/>
              <a:buChar char="•"/>
            </a:pPr>
            <a:r>
              <a:rPr lang="fi-FI" sz="1800" b="0" i="0" u="none" strike="noStrike" baseline="0" dirty="0">
                <a:solidFill>
                  <a:srgbClr val="153E82"/>
                </a:solidFill>
                <a:latin typeface="Arial" panose="020B0604020202020204" pitchFamily="34" charset="0"/>
              </a:rPr>
              <a:t>uudet aktiviteetit</a:t>
            </a:r>
          </a:p>
          <a:p>
            <a:pPr marL="285750" indent="-285750">
              <a:buFont typeface="Arial" panose="020B0604020202020204" pitchFamily="34" charset="0"/>
              <a:buChar char="•"/>
            </a:pPr>
            <a:r>
              <a:rPr lang="fi-FI" sz="1800" b="0" i="0" u="none" strike="noStrike" baseline="0" dirty="0">
                <a:solidFill>
                  <a:srgbClr val="153E82"/>
                </a:solidFill>
                <a:latin typeface="Arial" panose="020B0604020202020204" pitchFamily="34" charset="0"/>
              </a:rPr>
              <a:t>Lions-liiton kansalliset aktiviteetit ja kumppanuudet </a:t>
            </a:r>
          </a:p>
          <a:p>
            <a:pPr marL="285750" indent="-285750">
              <a:buFont typeface="Arial" panose="020B0604020202020204" pitchFamily="34" charset="0"/>
              <a:buChar char="•"/>
            </a:pPr>
            <a:r>
              <a:rPr lang="fi-FI" sz="1800" b="0" i="0" u="none" strike="noStrike" baseline="0" dirty="0">
                <a:solidFill>
                  <a:srgbClr val="153E82"/>
                </a:solidFill>
                <a:latin typeface="Arial" panose="020B0604020202020204" pitchFamily="34" charset="0"/>
              </a:rPr>
              <a:t>nuorisovaihto, Lions Quest, </a:t>
            </a:r>
            <a:r>
              <a:rPr lang="fi-FI" sz="1800" b="0" i="0" u="none" strike="noStrike" baseline="0" dirty="0" err="1">
                <a:solidFill>
                  <a:srgbClr val="153E82"/>
                </a:solidFill>
                <a:latin typeface="Arial" panose="020B0604020202020204" pitchFamily="34" charset="0"/>
              </a:rPr>
              <a:t>KiTeNet</a:t>
            </a:r>
            <a:r>
              <a:rPr lang="fi-FI" sz="1800" b="0" i="0" u="none" strike="noStrike" baseline="0" dirty="0">
                <a:solidFill>
                  <a:srgbClr val="153E82"/>
                </a:solidFill>
                <a:latin typeface="Arial" panose="020B0604020202020204" pitchFamily="34" charset="0"/>
              </a:rPr>
              <a:t>, Joulukortit, Anna tukesi nuorisolle –arpajaiset </a:t>
            </a:r>
          </a:p>
          <a:p>
            <a:pPr marL="285750" indent="-285750">
              <a:buFont typeface="Arial" panose="020B0604020202020204" pitchFamily="34" charset="0"/>
              <a:buChar char="•"/>
            </a:pPr>
            <a:r>
              <a:rPr lang="fi-FI" sz="1800" b="0" i="0" u="none" strike="noStrike" baseline="0" dirty="0">
                <a:solidFill>
                  <a:srgbClr val="153E82"/>
                </a:solidFill>
                <a:latin typeface="Arial" panose="020B0604020202020204" pitchFamily="34" charset="0"/>
              </a:rPr>
              <a:t>Hyvän Päivä</a:t>
            </a:r>
          </a:p>
          <a:p>
            <a:pPr marL="285750" indent="-285750">
              <a:buFont typeface="Arial" panose="020B0604020202020204" pitchFamily="34" charset="0"/>
              <a:buChar char="•"/>
            </a:pPr>
            <a:r>
              <a:rPr lang="fi-FI" sz="1800" b="0" i="0" u="none" strike="noStrike" baseline="0" dirty="0">
                <a:solidFill>
                  <a:srgbClr val="153E82"/>
                </a:solidFill>
                <a:latin typeface="Arial" panose="020B0604020202020204" pitchFamily="34" charset="0"/>
              </a:rPr>
              <a:t>kansainvälisen järjestön palvelukohteet</a:t>
            </a:r>
          </a:p>
          <a:p>
            <a:pPr marL="285750" indent="-285750">
              <a:buFont typeface="Arial" panose="020B0604020202020204" pitchFamily="34" charset="0"/>
              <a:buChar char="•"/>
            </a:pPr>
            <a:r>
              <a:rPr lang="fi-FI" sz="1800" b="0" i="0" u="none" strike="noStrike" baseline="0" dirty="0">
                <a:solidFill>
                  <a:srgbClr val="153E82"/>
                </a:solidFill>
                <a:latin typeface="Arial" panose="020B0604020202020204" pitchFamily="34" charset="0"/>
              </a:rPr>
              <a:t>LCIF, ARS</a:t>
            </a:r>
          </a:p>
          <a:p>
            <a:pPr algn="l"/>
            <a:endParaRPr lang="fi-FI" sz="1800" b="0" i="0" u="none" strike="noStrike" baseline="0" dirty="0">
              <a:solidFill>
                <a:srgbClr val="000000"/>
              </a:solidFill>
              <a:latin typeface="Arial" panose="020B0604020202020204" pitchFamily="34" charset="0"/>
            </a:endParaRPr>
          </a:p>
          <a:p>
            <a:endParaRPr lang="fi-FI" dirty="0"/>
          </a:p>
        </p:txBody>
      </p:sp>
      <p:sp>
        <p:nvSpPr>
          <p:cNvPr id="4" name="Sisällön paikkamerkki 3">
            <a:extLst>
              <a:ext uri="{FF2B5EF4-FFF2-40B4-BE49-F238E27FC236}">
                <a16:creationId xmlns:a16="http://schemas.microsoft.com/office/drawing/2014/main" id="{23228779-9A45-441B-918F-C630DC575DE4}"/>
              </a:ext>
            </a:extLst>
          </p:cNvPr>
          <p:cNvSpPr>
            <a:spLocks noGrp="1"/>
          </p:cNvSpPr>
          <p:nvPr>
            <p:ph sz="half" idx="2"/>
          </p:nvPr>
        </p:nvSpPr>
        <p:spPr/>
        <p:txBody>
          <a:bodyPr>
            <a:normAutofit/>
          </a:bodyPr>
          <a:lstStyle/>
          <a:p>
            <a:pPr algn="l"/>
            <a:endParaRPr lang="fi-FI" sz="1800" b="0" i="0" u="none" strike="noStrike" baseline="0" dirty="0">
              <a:solidFill>
                <a:srgbClr val="000000"/>
              </a:solidFill>
              <a:latin typeface="Arial" panose="020B0604020202020204" pitchFamily="34" charset="0"/>
            </a:endParaRPr>
          </a:p>
          <a:p>
            <a:pPr marL="285750" indent="-285750">
              <a:buFont typeface="Arial" panose="020B0604020202020204" pitchFamily="34" charset="0"/>
              <a:buChar char="•"/>
            </a:pPr>
            <a:r>
              <a:rPr lang="fi-FI" sz="1800" b="0" i="0" u="none" strike="noStrike" baseline="0" dirty="0">
                <a:solidFill>
                  <a:srgbClr val="153E82"/>
                </a:solidFill>
                <a:latin typeface="Arial" panose="020B0604020202020204" pitchFamily="34" charset="0"/>
              </a:rPr>
              <a:t>klubin vuosikello</a:t>
            </a:r>
          </a:p>
          <a:p>
            <a:pPr marL="285750" indent="-285750">
              <a:buFont typeface="Arial" panose="020B0604020202020204" pitchFamily="34" charset="0"/>
              <a:buChar char="•"/>
            </a:pPr>
            <a:r>
              <a:rPr lang="fi-FI" sz="1800" b="0" i="0" u="none" strike="noStrike" baseline="0" dirty="0">
                <a:solidFill>
                  <a:srgbClr val="153E82"/>
                </a:solidFill>
                <a:latin typeface="Arial" panose="020B0604020202020204" pitchFamily="34" charset="0"/>
              </a:rPr>
              <a:t>kokoukset, vierailut, juhlat</a:t>
            </a:r>
          </a:p>
          <a:p>
            <a:pPr marL="285750" indent="-285750">
              <a:buFont typeface="Arial" panose="020B0604020202020204" pitchFamily="34" charset="0"/>
              <a:buChar char="•"/>
            </a:pPr>
            <a:r>
              <a:rPr lang="fi-FI" sz="1800" dirty="0">
                <a:solidFill>
                  <a:srgbClr val="153E82"/>
                </a:solidFill>
                <a:latin typeface="Arial" panose="020B0604020202020204" pitchFamily="34" charset="0"/>
              </a:rPr>
              <a:t>l</a:t>
            </a:r>
            <a:r>
              <a:rPr lang="fi-FI" sz="1800" b="0" i="0" u="none" strike="noStrike" baseline="0" dirty="0">
                <a:solidFill>
                  <a:srgbClr val="153E82"/>
                </a:solidFill>
                <a:latin typeface="Arial" panose="020B0604020202020204" pitchFamily="34" charset="0"/>
              </a:rPr>
              <a:t>ohkon yhteiset tilaisuudet</a:t>
            </a:r>
          </a:p>
          <a:p>
            <a:pPr marL="285750" indent="-285750">
              <a:buFont typeface="Arial" panose="020B0604020202020204" pitchFamily="34" charset="0"/>
              <a:buChar char="•"/>
            </a:pPr>
            <a:r>
              <a:rPr lang="fi-FI" sz="1800" dirty="0">
                <a:solidFill>
                  <a:srgbClr val="153E82"/>
                </a:solidFill>
                <a:latin typeface="Arial" panose="020B0604020202020204" pitchFamily="34" charset="0"/>
              </a:rPr>
              <a:t>y</a:t>
            </a:r>
            <a:r>
              <a:rPr lang="fi-FI" sz="1800" b="0" i="0" u="none" strike="noStrike" baseline="0" dirty="0">
                <a:solidFill>
                  <a:srgbClr val="153E82"/>
                </a:solidFill>
                <a:latin typeface="Arial" panose="020B0604020202020204" pitchFamily="34" charset="0"/>
              </a:rPr>
              <a:t>hteistyökumppanit</a:t>
            </a:r>
          </a:p>
          <a:p>
            <a:pPr marL="285750" indent="-285750">
              <a:buFont typeface="Arial" panose="020B0604020202020204" pitchFamily="34" charset="0"/>
              <a:buChar char="•"/>
            </a:pPr>
            <a:r>
              <a:rPr lang="fi-FI" sz="1800" b="0" i="0" u="none" strike="noStrike" baseline="0" dirty="0">
                <a:solidFill>
                  <a:srgbClr val="153E82"/>
                </a:solidFill>
                <a:latin typeface="Arial" panose="020B0604020202020204" pitchFamily="34" charset="0"/>
              </a:rPr>
              <a:t>piirin koulutukset ja tilaisuudet</a:t>
            </a:r>
          </a:p>
          <a:p>
            <a:pPr marL="285750" indent="-285750">
              <a:buFont typeface="Arial" panose="020B0604020202020204" pitchFamily="34" charset="0"/>
              <a:buChar char="•"/>
            </a:pPr>
            <a:r>
              <a:rPr lang="fi-FI" sz="1800" b="0" i="0" u="none" strike="noStrike" baseline="0" dirty="0">
                <a:solidFill>
                  <a:srgbClr val="153E82"/>
                </a:solidFill>
                <a:latin typeface="Arial" panose="020B0604020202020204" pitchFamily="34" charset="0"/>
              </a:rPr>
              <a:t>piiri- ja aluefoorumit, piirin vuosikokous </a:t>
            </a:r>
          </a:p>
          <a:p>
            <a:pPr marL="285750" indent="-285750">
              <a:buFont typeface="Arial" panose="020B0604020202020204" pitchFamily="34" charset="0"/>
              <a:buChar char="•"/>
            </a:pPr>
            <a:r>
              <a:rPr lang="fi-FI" sz="1800" b="0" i="0" u="none" strike="noStrike" baseline="0" dirty="0">
                <a:solidFill>
                  <a:srgbClr val="153E82"/>
                </a:solidFill>
                <a:latin typeface="Arial" panose="020B0604020202020204" pitchFamily="34" charset="0"/>
              </a:rPr>
              <a:t>koulutustilaisuudet</a:t>
            </a:r>
          </a:p>
          <a:p>
            <a:pPr marL="285750" indent="-285750">
              <a:buFont typeface="Arial" panose="020B0604020202020204" pitchFamily="34" charset="0"/>
              <a:buChar char="•"/>
            </a:pPr>
            <a:r>
              <a:rPr lang="fi-FI" sz="1800" b="0" i="0" u="none" strike="noStrike" baseline="0" dirty="0">
                <a:solidFill>
                  <a:srgbClr val="153E82"/>
                </a:solidFill>
                <a:latin typeface="Arial" panose="020B0604020202020204" pitchFamily="34" charset="0"/>
              </a:rPr>
              <a:t>liiton tilaisuudet</a:t>
            </a:r>
          </a:p>
          <a:p>
            <a:pPr marL="285750" indent="-285750">
              <a:buFont typeface="Arial" panose="020B0604020202020204" pitchFamily="34" charset="0"/>
              <a:buChar char="•"/>
            </a:pPr>
            <a:r>
              <a:rPr lang="fi-FI" sz="1800" b="0" i="0" u="none" strike="noStrike" baseline="0" dirty="0">
                <a:solidFill>
                  <a:srgbClr val="153E82"/>
                </a:solidFill>
                <a:latin typeface="Arial" panose="020B0604020202020204" pitchFamily="34" charset="0"/>
              </a:rPr>
              <a:t>Kuvernöörineuvosto</a:t>
            </a:r>
          </a:p>
          <a:p>
            <a:pPr marL="285750" indent="-285750">
              <a:buFont typeface="Arial" panose="020B0604020202020204" pitchFamily="34" charset="0"/>
              <a:buChar char="•"/>
            </a:pPr>
            <a:r>
              <a:rPr lang="fi-FI" sz="1800" b="0" i="0" u="none" strike="noStrike" baseline="0" dirty="0">
                <a:solidFill>
                  <a:srgbClr val="153E82"/>
                </a:solidFill>
                <a:latin typeface="Arial" panose="020B0604020202020204" pitchFamily="34" charset="0"/>
              </a:rPr>
              <a:t>Liiton vuosikokous</a:t>
            </a:r>
          </a:p>
          <a:p>
            <a:endParaRPr lang="fi-FI" dirty="0"/>
          </a:p>
        </p:txBody>
      </p:sp>
      <p:sp>
        <p:nvSpPr>
          <p:cNvPr id="6" name="Alatunnisteen paikkamerkki 5">
            <a:extLst>
              <a:ext uri="{FF2B5EF4-FFF2-40B4-BE49-F238E27FC236}">
                <a16:creationId xmlns:a16="http://schemas.microsoft.com/office/drawing/2014/main" id="{7BE87F24-9EA0-5F58-396F-1DA06148427C}"/>
              </a:ext>
            </a:extLst>
          </p:cNvPr>
          <p:cNvSpPr>
            <a:spLocks noGrp="1"/>
          </p:cNvSpPr>
          <p:nvPr>
            <p:ph type="ftr" sz="quarter" idx="11"/>
          </p:nvPr>
        </p:nvSpPr>
        <p:spPr/>
        <p:txBody>
          <a:bodyPr/>
          <a:lstStyle/>
          <a:p>
            <a:r>
              <a:rPr lang="fi-FI"/>
              <a:t>107-D piiri Pressa-koulutus 28.8.2023</a:t>
            </a:r>
          </a:p>
        </p:txBody>
      </p:sp>
      <p:pic>
        <p:nvPicPr>
          <p:cNvPr id="8" name="Kuva 7" descr="Kuva, joka sisältää kohteen logo, tunnus, symboli, Tavaramerkki&#10;&#10;Kuvaus luotu automaattisesti">
            <a:extLst>
              <a:ext uri="{FF2B5EF4-FFF2-40B4-BE49-F238E27FC236}">
                <a16:creationId xmlns:a16="http://schemas.microsoft.com/office/drawing/2014/main" id="{A7BBC867-A6FA-761C-FC22-B38D47C328C2}"/>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10480610" y="230188"/>
            <a:ext cx="1404939" cy="864000"/>
          </a:xfrm>
          <a:prstGeom prst="rect">
            <a:avLst/>
          </a:prstGeom>
        </p:spPr>
      </p:pic>
    </p:spTree>
    <p:extLst>
      <p:ext uri="{BB962C8B-B14F-4D97-AF65-F5344CB8AC3E}">
        <p14:creationId xmlns:p14="http://schemas.microsoft.com/office/powerpoint/2010/main" val="22512855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77F79A9-6847-40FF-BBF2-A1689260D45C}"/>
              </a:ext>
            </a:extLst>
          </p:cNvPr>
          <p:cNvSpPr>
            <a:spLocks noGrp="1"/>
          </p:cNvSpPr>
          <p:nvPr>
            <p:ph type="title"/>
          </p:nvPr>
        </p:nvSpPr>
        <p:spPr/>
        <p:txBody>
          <a:bodyPr/>
          <a:lstStyle/>
          <a:p>
            <a:r>
              <a:rPr lang="en-GB" dirty="0" err="1"/>
              <a:t>Presidentin</a:t>
            </a:r>
            <a:r>
              <a:rPr lang="en-GB" dirty="0"/>
              <a:t> </a:t>
            </a:r>
            <a:r>
              <a:rPr lang="en-GB" dirty="0" err="1"/>
              <a:t>roolit</a:t>
            </a:r>
            <a:r>
              <a:rPr lang="en-GB" dirty="0"/>
              <a:t>				</a:t>
            </a:r>
            <a:endParaRPr lang="fi-FI" dirty="0"/>
          </a:p>
        </p:txBody>
      </p:sp>
      <p:sp>
        <p:nvSpPr>
          <p:cNvPr id="3" name="Sisällön paikkamerkki 2">
            <a:extLst>
              <a:ext uri="{FF2B5EF4-FFF2-40B4-BE49-F238E27FC236}">
                <a16:creationId xmlns:a16="http://schemas.microsoft.com/office/drawing/2014/main" id="{4D30748B-70CA-46EE-B036-36158F808F3F}"/>
              </a:ext>
            </a:extLst>
          </p:cNvPr>
          <p:cNvSpPr>
            <a:spLocks noGrp="1"/>
          </p:cNvSpPr>
          <p:nvPr>
            <p:ph idx="1"/>
          </p:nvPr>
        </p:nvSpPr>
        <p:spPr/>
        <p:txBody>
          <a:bodyPr/>
          <a:lstStyle/>
          <a:p>
            <a:pPr lvl="1" indent="0">
              <a:buNone/>
            </a:pPr>
            <a:endParaRPr lang="fi-FI" sz="2000" b="0" i="0" u="none" strike="noStrike" baseline="0" dirty="0">
              <a:solidFill>
                <a:srgbClr val="00338D"/>
              </a:solidFill>
              <a:latin typeface="Tahoma" panose="020B0604030504040204" pitchFamily="34" charset="0"/>
            </a:endParaRPr>
          </a:p>
          <a:p>
            <a:pPr marL="342900" indent="-342900" algn="l">
              <a:buFont typeface="Arial" panose="020B0604020202020204" pitchFamily="34" charset="0"/>
              <a:buChar char="•"/>
            </a:pPr>
            <a:r>
              <a:rPr lang="fi-FI" sz="2400" b="0" i="0" u="none" strike="noStrike" baseline="0" dirty="0">
                <a:solidFill>
                  <a:srgbClr val="00338D"/>
                </a:solidFill>
                <a:latin typeface="Tahoma" panose="020B0604030504040204" pitchFamily="34" charset="0"/>
              </a:rPr>
              <a:t>Management, </a:t>
            </a:r>
            <a:r>
              <a:rPr lang="fi-FI" sz="2400" b="1" i="0" u="none" strike="noStrike" baseline="0" dirty="0">
                <a:solidFill>
                  <a:srgbClr val="00338D"/>
                </a:solidFill>
                <a:latin typeface="Tahoma" panose="020B0604030504040204" pitchFamily="34" charset="0"/>
              </a:rPr>
              <a:t>asioiden johtaminen</a:t>
            </a:r>
          </a:p>
          <a:p>
            <a:pPr marL="1028700" lvl="1" indent="-342900">
              <a:buFont typeface="Courier New" panose="02070309020205020404" pitchFamily="49" charset="0"/>
              <a:buChar char="o"/>
            </a:pPr>
            <a:r>
              <a:rPr lang="fi-FI" sz="2000" dirty="0">
                <a:solidFill>
                  <a:srgbClr val="00338D"/>
                </a:solidFill>
                <a:latin typeface="Tahoma" panose="020B0604030504040204" pitchFamily="34" charset="0"/>
              </a:rPr>
              <a:t>s</a:t>
            </a:r>
            <a:r>
              <a:rPr lang="fi-FI" sz="2000" b="0" i="0" u="none" strike="noStrike" baseline="0" dirty="0">
                <a:solidFill>
                  <a:srgbClr val="00338D"/>
                </a:solidFill>
                <a:latin typeface="Tahoma" panose="020B0604030504040204" pitchFamily="34" charset="0"/>
              </a:rPr>
              <a:t>uunnittele, valmistele, toteuta, seuraa, analysoi</a:t>
            </a:r>
          </a:p>
          <a:p>
            <a:pPr marL="285750" indent="-285750">
              <a:buFont typeface="Arial" panose="020B0604020202020204" pitchFamily="34" charset="0"/>
              <a:buChar char="•"/>
            </a:pPr>
            <a:r>
              <a:rPr lang="fi-FI" sz="2400" dirty="0" err="1">
                <a:solidFill>
                  <a:srgbClr val="00338D"/>
                </a:solidFill>
                <a:latin typeface="Tahoma" panose="020B0604030504040204" pitchFamily="34" charset="0"/>
              </a:rPr>
              <a:t>Leadership</a:t>
            </a:r>
            <a:r>
              <a:rPr lang="fi-FI" sz="2400" dirty="0">
                <a:solidFill>
                  <a:srgbClr val="00338D"/>
                </a:solidFill>
                <a:latin typeface="Tahoma" panose="020B0604030504040204" pitchFamily="34" charset="0"/>
              </a:rPr>
              <a:t>, </a:t>
            </a:r>
            <a:r>
              <a:rPr lang="fi-FI" sz="2400" b="1" dirty="0">
                <a:solidFill>
                  <a:srgbClr val="00338D"/>
                </a:solidFill>
                <a:latin typeface="Tahoma" panose="020B0604030504040204" pitchFamily="34" charset="0"/>
              </a:rPr>
              <a:t>ihmisten johtaminen</a:t>
            </a:r>
          </a:p>
          <a:p>
            <a:pPr marL="1028700" lvl="1" indent="-342900">
              <a:buFont typeface="Courier New" panose="02070309020205020404" pitchFamily="49" charset="0"/>
              <a:buChar char="o"/>
            </a:pPr>
            <a:r>
              <a:rPr lang="fi-FI" sz="2000" dirty="0">
                <a:solidFill>
                  <a:srgbClr val="00338D"/>
                </a:solidFill>
                <a:latin typeface="Tahoma" panose="020B0604030504040204" pitchFamily="34" charset="0"/>
              </a:rPr>
              <a:t>sitouta heidät yhdessä sovittuihin asioihin</a:t>
            </a:r>
          </a:p>
          <a:p>
            <a:pPr marL="1028700" lvl="1" indent="-342900">
              <a:buFont typeface="Courier New" panose="02070309020205020404" pitchFamily="49" charset="0"/>
              <a:buChar char="o"/>
            </a:pPr>
            <a:r>
              <a:rPr lang="fi-FI" sz="2000" dirty="0">
                <a:solidFill>
                  <a:srgbClr val="00338D"/>
                </a:solidFill>
                <a:latin typeface="Tahoma" panose="020B0604030504040204" pitchFamily="34" charset="0"/>
              </a:rPr>
              <a:t>l</a:t>
            </a:r>
            <a:r>
              <a:rPr lang="fi-FI" sz="2000" b="0" i="0" u="none" strike="noStrike" baseline="0" dirty="0">
                <a:solidFill>
                  <a:srgbClr val="00338D"/>
                </a:solidFill>
                <a:latin typeface="Tahoma" panose="020B0604030504040204" pitchFamily="34" charset="0"/>
              </a:rPr>
              <a:t>iika ohjaavuus/managerointi tappaa luovuuden</a:t>
            </a:r>
          </a:p>
          <a:p>
            <a:pPr marL="1028700" lvl="1" indent="-342900">
              <a:buFont typeface="Courier New" panose="02070309020205020404" pitchFamily="49" charset="0"/>
              <a:buChar char="o"/>
            </a:pPr>
            <a:endParaRPr lang="fi-FI" sz="2000" dirty="0">
              <a:solidFill>
                <a:srgbClr val="00338D"/>
              </a:solidFill>
              <a:latin typeface="Tahoma" panose="020B0604030504040204" pitchFamily="34" charset="0"/>
            </a:endParaRPr>
          </a:p>
          <a:p>
            <a:pPr marL="1028700" lvl="1" indent="-342900">
              <a:buFont typeface="Courier New" panose="02070309020205020404" pitchFamily="49" charset="0"/>
              <a:buChar char="o"/>
            </a:pPr>
            <a:endParaRPr lang="fi-FI" sz="2000" dirty="0">
              <a:solidFill>
                <a:srgbClr val="00338D"/>
              </a:solidFill>
              <a:latin typeface="Tahoma" panose="020B0604030504040204" pitchFamily="34" charset="0"/>
            </a:endParaRPr>
          </a:p>
          <a:p>
            <a:pPr marL="342900" indent="-342900">
              <a:buFont typeface="Courier New" panose="02070309020205020404" pitchFamily="49" charset="0"/>
              <a:buChar char="o"/>
            </a:pPr>
            <a:r>
              <a:rPr lang="fi-FI" sz="2400" b="0" i="0" u="none" strike="noStrike" baseline="0" dirty="0">
                <a:solidFill>
                  <a:srgbClr val="00338D"/>
                </a:solidFill>
                <a:latin typeface="Tahoma" panose="020B0604030504040204" pitchFamily="34" charset="0"/>
              </a:rPr>
              <a:t>Klubihengen luominen/ylläpito</a:t>
            </a:r>
          </a:p>
          <a:p>
            <a:pPr marL="457200" lvl="1" indent="0">
              <a:buNone/>
            </a:pPr>
            <a:r>
              <a:rPr lang="fi-FI" sz="2000" b="0" i="0" u="none" strike="noStrike" baseline="0" dirty="0">
                <a:solidFill>
                  <a:srgbClr val="00338D"/>
                </a:solidFill>
                <a:latin typeface="Tahoma" panose="020B0604030504040204" pitchFamily="34" charset="0"/>
                <a:hlinkClick r:id="rId2"/>
              </a:rPr>
              <a:t>https://www.lions.fi/site/assets/files/23775/411_klubihengen_rakentaminen.pdf</a:t>
            </a:r>
            <a:endParaRPr lang="fi-FI" sz="2000" dirty="0">
              <a:solidFill>
                <a:srgbClr val="00338D"/>
              </a:solidFill>
              <a:latin typeface="Tahoma" panose="020B0604030504040204" pitchFamily="34" charset="0"/>
            </a:endParaRPr>
          </a:p>
          <a:p>
            <a:pPr marL="342900" indent="-342900">
              <a:buFont typeface="Courier New" panose="02070309020205020404" pitchFamily="49" charset="0"/>
              <a:buChar char="o"/>
            </a:pPr>
            <a:endParaRPr lang="fi-FI" sz="2400" b="0" i="0" u="none" strike="noStrike" baseline="0" dirty="0">
              <a:solidFill>
                <a:srgbClr val="00338D"/>
              </a:solidFill>
              <a:latin typeface="Tahoma" panose="020B0604030504040204" pitchFamily="34" charset="0"/>
            </a:endParaRPr>
          </a:p>
        </p:txBody>
      </p:sp>
      <p:sp>
        <p:nvSpPr>
          <p:cNvPr id="4" name="Alatunnisteen paikkamerkki 3">
            <a:extLst>
              <a:ext uri="{FF2B5EF4-FFF2-40B4-BE49-F238E27FC236}">
                <a16:creationId xmlns:a16="http://schemas.microsoft.com/office/drawing/2014/main" id="{2725C6E1-F80B-96BF-565D-E9C9E126C163}"/>
              </a:ext>
            </a:extLst>
          </p:cNvPr>
          <p:cNvSpPr>
            <a:spLocks noGrp="1"/>
          </p:cNvSpPr>
          <p:nvPr>
            <p:ph type="ftr" sz="quarter" idx="11"/>
          </p:nvPr>
        </p:nvSpPr>
        <p:spPr/>
        <p:txBody>
          <a:bodyPr/>
          <a:lstStyle/>
          <a:p>
            <a:r>
              <a:rPr lang="fi-FI"/>
              <a:t>107-D piiri Pressa-koulutus 28.8.2023</a:t>
            </a:r>
          </a:p>
        </p:txBody>
      </p:sp>
      <p:pic>
        <p:nvPicPr>
          <p:cNvPr id="7" name="Kuva 6" descr="Kuva, joka sisältää kohteen logo, tunnus, symboli, Tavaramerkki&#10;&#10;Kuvaus luotu automaattisesti">
            <a:extLst>
              <a:ext uri="{FF2B5EF4-FFF2-40B4-BE49-F238E27FC236}">
                <a16:creationId xmlns:a16="http://schemas.microsoft.com/office/drawing/2014/main" id="{072B1F7A-8D31-82C9-855E-2B313EAD9925}"/>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0480610" y="230188"/>
            <a:ext cx="1404939" cy="864000"/>
          </a:xfrm>
          <a:prstGeom prst="rect">
            <a:avLst/>
          </a:prstGeom>
        </p:spPr>
      </p:pic>
    </p:spTree>
    <p:extLst>
      <p:ext uri="{BB962C8B-B14F-4D97-AF65-F5344CB8AC3E}">
        <p14:creationId xmlns:p14="http://schemas.microsoft.com/office/powerpoint/2010/main" val="25529250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30ED61F-3DAE-4F33-A3E2-16062BC643BF}"/>
              </a:ext>
            </a:extLst>
          </p:cNvPr>
          <p:cNvSpPr>
            <a:spLocks noGrp="1"/>
          </p:cNvSpPr>
          <p:nvPr>
            <p:ph type="title"/>
          </p:nvPr>
        </p:nvSpPr>
        <p:spPr/>
        <p:txBody>
          <a:bodyPr/>
          <a:lstStyle/>
          <a:p>
            <a:r>
              <a:rPr lang="en-GB"/>
              <a:t>Presidenttivalmennus 1</a:t>
            </a:r>
            <a:endParaRPr lang="fi-FI" dirty="0"/>
          </a:p>
        </p:txBody>
      </p:sp>
      <p:sp>
        <p:nvSpPr>
          <p:cNvPr id="3" name="Sisällön paikkamerkki 2">
            <a:extLst>
              <a:ext uri="{FF2B5EF4-FFF2-40B4-BE49-F238E27FC236}">
                <a16:creationId xmlns:a16="http://schemas.microsoft.com/office/drawing/2014/main" id="{5580AE42-2BF8-4119-89E2-D95DCC6A5697}"/>
              </a:ext>
            </a:extLst>
          </p:cNvPr>
          <p:cNvSpPr>
            <a:spLocks noGrp="1"/>
          </p:cNvSpPr>
          <p:nvPr>
            <p:ph sz="half" idx="1"/>
          </p:nvPr>
        </p:nvSpPr>
        <p:spPr>
          <a:xfrm>
            <a:off x="946351" y="1825625"/>
            <a:ext cx="4983393" cy="4472518"/>
          </a:xfrm>
        </p:spPr>
        <p:txBody>
          <a:bodyPr>
            <a:normAutofit fontScale="92500" lnSpcReduction="10000"/>
          </a:bodyPr>
          <a:lstStyle/>
          <a:p>
            <a:pPr algn="l"/>
            <a:endParaRPr lang="fi-FI" sz="1800" b="0" i="0" u="none" strike="noStrike" baseline="0" dirty="0">
              <a:solidFill>
                <a:srgbClr val="000000"/>
              </a:solidFill>
              <a:latin typeface="Arial" panose="020B0604020202020204" pitchFamily="34" charset="0"/>
            </a:endParaRPr>
          </a:p>
          <a:p>
            <a:pPr algn="l"/>
            <a:r>
              <a:rPr lang="fi-FI" sz="1900" b="0" i="0" u="none" strike="noStrike" baseline="0" dirty="0">
                <a:solidFill>
                  <a:srgbClr val="00338D"/>
                </a:solidFill>
                <a:highlight>
                  <a:srgbClr val="FFFF00"/>
                </a:highlight>
                <a:latin typeface="Tahoma" panose="020B0604030504040204" pitchFamily="34" charset="0"/>
                <a:ea typeface="Tahoma" panose="020B0604030504040204" pitchFamily="34" charset="0"/>
                <a:cs typeface="Tahoma" panose="020B0604030504040204" pitchFamily="34" charset="0"/>
              </a:rPr>
              <a:t>Diojen sisältö:</a:t>
            </a:r>
          </a:p>
          <a:p>
            <a:pPr algn="l"/>
            <a:endParaRPr lang="fi-FI" sz="1900" b="0" i="0" u="none" strike="noStrike" baseline="0" dirty="0">
              <a:solidFill>
                <a:srgbClr val="00338D"/>
              </a:solidFill>
              <a:highlight>
                <a:srgbClr val="FFFF00"/>
              </a:highlight>
              <a:latin typeface="Tahoma" panose="020B0604030504040204" pitchFamily="34" charset="0"/>
              <a:ea typeface="Tahoma" panose="020B0604030504040204" pitchFamily="34" charset="0"/>
              <a:cs typeface="Tahoma" panose="020B0604030504040204" pitchFamily="34" charset="0"/>
            </a:endParaRPr>
          </a:p>
          <a:p>
            <a:pPr algn="l"/>
            <a:r>
              <a:rPr lang="fi-FI" sz="1900" b="0" i="0" u="none" strike="noStrike" baseline="0" dirty="0">
                <a:solidFill>
                  <a:srgbClr val="00338D"/>
                </a:solidFill>
                <a:latin typeface="Tahoma" panose="020B0604030504040204" pitchFamily="34" charset="0"/>
                <a:ea typeface="Tahoma" panose="020B0604030504040204" pitchFamily="34" charset="0"/>
                <a:cs typeface="Tahoma" panose="020B0604030504040204" pitchFamily="34" charset="0"/>
              </a:rPr>
              <a:t>	Lyhyt video: TÄTÄ ON LIONS</a:t>
            </a:r>
          </a:p>
          <a:p>
            <a:pPr marL="1028700" lvl="1" indent="-342900"/>
            <a:r>
              <a:rPr lang="fi-FI" sz="2200" dirty="0">
                <a:solidFill>
                  <a:srgbClr val="00338D"/>
                </a:solidFill>
                <a:latin typeface="Tahoma" panose="020B0604030504040204" pitchFamily="34" charset="0"/>
                <a:ea typeface="Tahoma" panose="020B0604030504040204" pitchFamily="34" charset="0"/>
                <a:cs typeface="Tahoma" panose="020B0604030504040204" pitchFamily="34" charset="0"/>
              </a:rPr>
              <a:t>klubi järjestön osana</a:t>
            </a:r>
            <a:endParaRPr lang="fi-FI" sz="2200" b="0" i="0" u="none" strike="noStrike" baseline="0" dirty="0">
              <a:solidFill>
                <a:srgbClr val="00338D"/>
              </a:solidFill>
              <a:latin typeface="Tahoma" panose="020B0604030504040204" pitchFamily="34" charset="0"/>
              <a:ea typeface="Tahoma" panose="020B0604030504040204" pitchFamily="34" charset="0"/>
              <a:cs typeface="Tahoma" panose="020B0604030504040204" pitchFamily="34" charset="0"/>
            </a:endParaRPr>
          </a:p>
          <a:p>
            <a:pPr marL="1028700" lvl="1" indent="-342900"/>
            <a:r>
              <a:rPr lang="fi-FI" sz="2200" b="0" i="0" u="none" strike="noStrike" baseline="0" dirty="0">
                <a:solidFill>
                  <a:srgbClr val="00338D"/>
                </a:solidFill>
                <a:latin typeface="Tahoma" panose="020B0604030504040204" pitchFamily="34" charset="0"/>
                <a:ea typeface="Tahoma" panose="020B0604030504040204" pitchFamily="34" charset="0"/>
                <a:cs typeface="Tahoma" panose="020B0604030504040204" pitchFamily="34" charset="0"/>
              </a:rPr>
              <a:t>Lions toimijatasot</a:t>
            </a:r>
          </a:p>
          <a:p>
            <a:pPr marL="1028700" lvl="1" indent="-342900"/>
            <a:r>
              <a:rPr lang="fi-FI" sz="2200" b="0" i="0" u="none" strike="noStrike" baseline="0" dirty="0">
                <a:solidFill>
                  <a:srgbClr val="00338D"/>
                </a:solidFill>
                <a:latin typeface="Tahoma" panose="020B0604030504040204" pitchFamily="34" charset="0"/>
                <a:ea typeface="Tahoma" panose="020B0604030504040204" pitchFamily="34" charset="0"/>
                <a:cs typeface="Tahoma" panose="020B0604030504040204" pitchFamily="34" charset="0"/>
              </a:rPr>
              <a:t>presidentin virka ja toimenkuva</a:t>
            </a:r>
          </a:p>
          <a:p>
            <a:pPr marL="1028700" lvl="1" indent="-342900"/>
            <a:r>
              <a:rPr lang="fi-FI" sz="2200" b="0" i="0" u="none" strike="noStrike" baseline="0" dirty="0">
                <a:solidFill>
                  <a:srgbClr val="00338D"/>
                </a:solidFill>
                <a:latin typeface="Tahoma" panose="020B0604030504040204" pitchFamily="34" charset="0"/>
                <a:ea typeface="Tahoma" panose="020B0604030504040204" pitchFamily="34" charset="0"/>
                <a:cs typeface="Tahoma" panose="020B0604030504040204" pitchFamily="34" charset="0"/>
              </a:rPr>
              <a:t>kauden valmistelu</a:t>
            </a:r>
          </a:p>
          <a:p>
            <a:pPr marL="1028700" lvl="1" indent="-342900"/>
            <a:r>
              <a:rPr lang="fi-FI" sz="2200" dirty="0">
                <a:solidFill>
                  <a:srgbClr val="00338D"/>
                </a:solidFill>
                <a:latin typeface="Tahoma" panose="020B0604030504040204" pitchFamily="34" charset="0"/>
                <a:ea typeface="Tahoma" panose="020B0604030504040204" pitchFamily="34" charset="0"/>
                <a:cs typeface="Tahoma" panose="020B0604030504040204" pitchFamily="34" charset="0"/>
              </a:rPr>
              <a:t>toimintasuunnitelma</a:t>
            </a:r>
          </a:p>
          <a:p>
            <a:pPr marL="1028700" lvl="1" indent="-342900"/>
            <a:r>
              <a:rPr lang="fi-FI" sz="2200" b="0" i="0" u="none" strike="noStrike" baseline="0" dirty="0">
                <a:solidFill>
                  <a:srgbClr val="00338D"/>
                </a:solidFill>
                <a:latin typeface="Tahoma" panose="020B0604030504040204" pitchFamily="34" charset="0"/>
                <a:ea typeface="Tahoma" panose="020B0604030504040204" pitchFamily="34" charset="0"/>
                <a:cs typeface="Tahoma" panose="020B0604030504040204" pitchFamily="34" charset="0"/>
              </a:rPr>
              <a:t>presidentin </a:t>
            </a:r>
            <a:r>
              <a:rPr lang="fi-FI" sz="2200" dirty="0">
                <a:solidFill>
                  <a:srgbClr val="00338D"/>
                </a:solidFill>
                <a:latin typeface="Tahoma" panose="020B0604030504040204" pitchFamily="34" charset="0"/>
                <a:ea typeface="Tahoma" panose="020B0604030504040204" pitchFamily="34" charset="0"/>
                <a:cs typeface="Tahoma" panose="020B0604030504040204" pitchFamily="34" charset="0"/>
              </a:rPr>
              <a:t>roolit ja johtaminen</a:t>
            </a:r>
          </a:p>
          <a:p>
            <a:pPr marL="1028700" lvl="1" indent="-342900"/>
            <a:r>
              <a:rPr lang="fi-FI" sz="2200" dirty="0">
                <a:solidFill>
                  <a:srgbClr val="00338D"/>
                </a:solidFill>
                <a:latin typeface="Tahoma" panose="020B0604030504040204" pitchFamily="34" charset="0"/>
                <a:ea typeface="Tahoma" panose="020B0604030504040204" pitchFamily="34" charset="0"/>
                <a:cs typeface="Tahoma" panose="020B0604030504040204" pitchFamily="34" charset="0"/>
              </a:rPr>
              <a:t>tukea presidentin tehtävään</a:t>
            </a:r>
          </a:p>
          <a:p>
            <a:pPr marL="1028700" lvl="1" indent="-342900"/>
            <a:endParaRPr lang="fi-FI" sz="1900" dirty="0">
              <a:solidFill>
                <a:srgbClr val="00338D"/>
              </a:solidFill>
              <a:latin typeface="Tahoma" panose="020B0604030504040204" pitchFamily="34" charset="0"/>
              <a:ea typeface="Tahoma" panose="020B0604030504040204" pitchFamily="34" charset="0"/>
              <a:cs typeface="Tahoma" panose="020B0604030504040204" pitchFamily="34" charset="0"/>
            </a:endParaRPr>
          </a:p>
          <a:p>
            <a:r>
              <a:rPr lang="fi-FI" sz="1900" dirty="0">
                <a:solidFill>
                  <a:srgbClr val="00338D"/>
                </a:solidFill>
                <a:latin typeface="Tahoma" panose="020B0604030504040204" pitchFamily="34" charset="0"/>
                <a:ea typeface="Tahoma" panose="020B0604030504040204" pitchFamily="34" charset="0"/>
                <a:cs typeface="Tahoma" panose="020B0604030504040204" pitchFamily="34" charset="0"/>
              </a:rPr>
              <a:t>   </a:t>
            </a:r>
            <a:endParaRPr lang="fi-FI" dirty="0"/>
          </a:p>
        </p:txBody>
      </p:sp>
      <p:sp>
        <p:nvSpPr>
          <p:cNvPr id="4" name="Sisällön paikkamerkki 3">
            <a:extLst>
              <a:ext uri="{FF2B5EF4-FFF2-40B4-BE49-F238E27FC236}">
                <a16:creationId xmlns:a16="http://schemas.microsoft.com/office/drawing/2014/main" id="{23228779-9A45-441B-918F-C630DC575DE4}"/>
              </a:ext>
            </a:extLst>
          </p:cNvPr>
          <p:cNvSpPr>
            <a:spLocks noGrp="1"/>
          </p:cNvSpPr>
          <p:nvPr>
            <p:ph sz="half" idx="2"/>
          </p:nvPr>
        </p:nvSpPr>
        <p:spPr>
          <a:xfrm>
            <a:off x="6172199" y="1825625"/>
            <a:ext cx="5481735" cy="4472518"/>
          </a:xfrm>
        </p:spPr>
        <p:txBody>
          <a:bodyPr>
            <a:normAutofit fontScale="92500" lnSpcReduction="10000"/>
          </a:bodyPr>
          <a:lstStyle/>
          <a:p>
            <a:pPr algn="l"/>
            <a:endParaRPr lang="fi-FI" sz="1800" b="0" i="0" u="none" strike="noStrike" baseline="0" dirty="0">
              <a:solidFill>
                <a:srgbClr val="000000"/>
              </a:solidFill>
              <a:latin typeface="Arial" panose="020B0604020202020204" pitchFamily="34" charset="0"/>
            </a:endParaRPr>
          </a:p>
          <a:p>
            <a:r>
              <a:rPr lang="fi-FI" sz="1900" dirty="0">
                <a:solidFill>
                  <a:srgbClr val="00338D"/>
                </a:solidFill>
                <a:latin typeface="Tahoma" panose="020B0604030504040204" pitchFamily="34" charset="0"/>
                <a:ea typeface="Tahoma" panose="020B0604030504040204" pitchFamily="34" charset="0"/>
                <a:cs typeface="Tahoma" panose="020B0604030504040204" pitchFamily="34" charset="0"/>
              </a:rPr>
              <a:t>Presidenttivalmennus </a:t>
            </a:r>
            <a:r>
              <a:rPr lang="fi-FI" sz="1900" dirty="0">
                <a:solidFill>
                  <a:srgbClr val="00338D"/>
                </a:solidFill>
                <a:highlight>
                  <a:srgbClr val="FFFF00"/>
                </a:highlight>
                <a:latin typeface="Tahoma" panose="020B0604030504040204" pitchFamily="34" charset="0"/>
                <a:ea typeface="Tahoma" panose="020B0604030504040204" pitchFamily="34" charset="0"/>
                <a:cs typeface="Tahoma" panose="020B0604030504040204" pitchFamily="34" charset="0"/>
              </a:rPr>
              <a:t>2</a:t>
            </a:r>
            <a:r>
              <a:rPr lang="fi-FI" sz="1900" dirty="0">
                <a:solidFill>
                  <a:srgbClr val="00338D"/>
                </a:solidFill>
                <a:latin typeface="Tahoma" panose="020B0604030504040204" pitchFamily="34" charset="0"/>
                <a:ea typeface="Tahoma" panose="020B0604030504040204" pitchFamily="34" charset="0"/>
                <a:cs typeface="Tahoma" panose="020B0604030504040204" pitchFamily="34" charset="0"/>
              </a:rPr>
              <a:t> – </a:t>
            </a:r>
            <a:r>
              <a:rPr lang="fi-FI" sz="1900" dirty="0">
                <a:solidFill>
                  <a:srgbClr val="00338D"/>
                </a:solidFill>
                <a:highlight>
                  <a:srgbClr val="FFFF00"/>
                </a:highlight>
                <a:latin typeface="Tahoma" panose="020B0604030504040204" pitchFamily="34" charset="0"/>
                <a:ea typeface="Tahoma" panose="020B0604030504040204" pitchFamily="34" charset="0"/>
                <a:cs typeface="Tahoma" panose="020B0604030504040204" pitchFamily="34" charset="0"/>
              </a:rPr>
              <a:t>Diojen </a:t>
            </a:r>
            <a:r>
              <a:rPr lang="fi-FI" sz="1900">
                <a:solidFill>
                  <a:srgbClr val="00338D"/>
                </a:solidFill>
                <a:highlight>
                  <a:srgbClr val="FFFF00"/>
                </a:highlight>
                <a:latin typeface="Tahoma" panose="020B0604030504040204" pitchFamily="34" charset="0"/>
                <a:ea typeface="Tahoma" panose="020B0604030504040204" pitchFamily="34" charset="0"/>
                <a:cs typeface="Tahoma" panose="020B0604030504040204" pitchFamily="34" charset="0"/>
              </a:rPr>
              <a:t>sisältö:</a:t>
            </a:r>
          </a:p>
          <a:p>
            <a:endParaRPr lang="fi-FI" sz="1900" dirty="0">
              <a:solidFill>
                <a:srgbClr val="00338D"/>
              </a:solidFill>
              <a:highlight>
                <a:srgbClr val="FFFF00"/>
              </a:highlight>
              <a:latin typeface="Tahoma" panose="020B0604030504040204" pitchFamily="34" charset="0"/>
              <a:ea typeface="Tahoma" panose="020B0604030504040204" pitchFamily="34" charset="0"/>
              <a:cs typeface="Tahoma" panose="020B0604030504040204" pitchFamily="34" charset="0"/>
            </a:endParaRPr>
          </a:p>
          <a:p>
            <a:pPr marL="971550" lvl="1" indent="-285750"/>
            <a:r>
              <a:rPr lang="fi-FI" sz="1900" b="0" i="0" u="none" strike="noStrike" baseline="0" dirty="0">
                <a:solidFill>
                  <a:srgbClr val="00338D"/>
                </a:solidFill>
                <a:latin typeface="Tahoma" panose="020B0604030504040204" pitchFamily="34" charset="0"/>
                <a:ea typeface="Tahoma" panose="020B0604030504040204" pitchFamily="34" charset="0"/>
                <a:cs typeface="Tahoma" panose="020B0604030504040204" pitchFamily="34" charset="0"/>
              </a:rPr>
              <a:t>Lyhyt video: TÄTÄ ON LIONS</a:t>
            </a:r>
            <a:endParaRPr lang="fi-FI" sz="1900" dirty="0">
              <a:solidFill>
                <a:srgbClr val="00338D"/>
              </a:solidFill>
              <a:latin typeface="Tahoma" panose="020B0604030504040204" pitchFamily="34" charset="0"/>
              <a:ea typeface="Tahoma" panose="020B0604030504040204" pitchFamily="34" charset="0"/>
              <a:cs typeface="Tahoma" panose="020B0604030504040204" pitchFamily="34" charset="0"/>
            </a:endParaRPr>
          </a:p>
          <a:p>
            <a:pPr marL="971550" lvl="1" indent="-285750"/>
            <a:r>
              <a:rPr lang="fi-FI" dirty="0">
                <a:solidFill>
                  <a:srgbClr val="00338D"/>
                </a:solidFill>
                <a:latin typeface="Tahoma" panose="020B0604030504040204" pitchFamily="34" charset="0"/>
                <a:ea typeface="Tahoma" panose="020B0604030504040204" pitchFamily="34" charset="0"/>
                <a:cs typeface="Tahoma" panose="020B0604030504040204" pitchFamily="34" charset="0"/>
              </a:rPr>
              <a:t>presidentin tehtävät</a:t>
            </a:r>
          </a:p>
          <a:p>
            <a:pPr marL="971550" lvl="1" indent="-285750"/>
            <a:r>
              <a:rPr lang="fi-FI" dirty="0">
                <a:solidFill>
                  <a:srgbClr val="00338D"/>
                </a:solidFill>
                <a:latin typeface="Tahoma" panose="020B0604030504040204" pitchFamily="34" charset="0"/>
                <a:ea typeface="Tahoma" panose="020B0604030504040204" pitchFamily="34" charset="0"/>
                <a:cs typeface="Tahoma" panose="020B0604030504040204" pitchFamily="34" charset="0"/>
              </a:rPr>
              <a:t>klubin vuosikello</a:t>
            </a:r>
          </a:p>
          <a:p>
            <a:pPr marL="971550" lvl="1" indent="-285750"/>
            <a:r>
              <a:rPr lang="fi-FI" dirty="0">
                <a:solidFill>
                  <a:srgbClr val="00338D"/>
                </a:solidFill>
                <a:latin typeface="Tahoma" panose="020B0604030504040204" pitchFamily="34" charset="0"/>
                <a:ea typeface="Tahoma" panose="020B0604030504040204" pitchFamily="34" charset="0"/>
                <a:cs typeface="Tahoma" panose="020B0604030504040204" pitchFamily="34" charset="0"/>
              </a:rPr>
              <a:t>kokoukset</a:t>
            </a:r>
          </a:p>
          <a:p>
            <a:pPr marL="971550" lvl="1" indent="-285750"/>
            <a:r>
              <a:rPr lang="fi-FI" dirty="0">
                <a:solidFill>
                  <a:srgbClr val="00338D"/>
                </a:solidFill>
                <a:latin typeface="Tahoma" panose="020B0604030504040204" pitchFamily="34" charset="0"/>
                <a:ea typeface="Tahoma" panose="020B0604030504040204" pitchFamily="34" charset="0"/>
                <a:cs typeface="Tahoma" panose="020B0604030504040204" pitchFamily="34" charset="0"/>
              </a:rPr>
              <a:t>palkitsemiset</a:t>
            </a:r>
          </a:p>
          <a:p>
            <a:pPr marL="971550" lvl="1" indent="-285750"/>
            <a:r>
              <a:rPr lang="fi-FI" dirty="0">
                <a:solidFill>
                  <a:srgbClr val="00338D"/>
                </a:solidFill>
                <a:latin typeface="Tahoma" panose="020B0604030504040204" pitchFamily="34" charset="0"/>
                <a:ea typeface="Tahoma" panose="020B0604030504040204" pitchFamily="34" charset="0"/>
                <a:cs typeface="Tahoma" panose="020B0604030504040204" pitchFamily="34" charset="0"/>
              </a:rPr>
              <a:t>jäsenhuolto, uudet jäsenet, kummit</a:t>
            </a:r>
          </a:p>
          <a:p>
            <a:pPr marL="971550" lvl="1" indent="-285750"/>
            <a:r>
              <a:rPr lang="fi-FI" dirty="0">
                <a:solidFill>
                  <a:srgbClr val="00338D"/>
                </a:solidFill>
                <a:latin typeface="Tahoma" panose="020B0604030504040204" pitchFamily="34" charset="0"/>
                <a:ea typeface="Tahoma" panose="020B0604030504040204" pitchFamily="34" charset="0"/>
                <a:cs typeface="Tahoma" panose="020B0604030504040204" pitchFamily="34" charset="0"/>
              </a:rPr>
              <a:t>Raportointi</a:t>
            </a:r>
          </a:p>
          <a:p>
            <a:pPr lvl="1" indent="0">
              <a:buNone/>
            </a:pPr>
            <a:endParaRPr lang="fi-FI" sz="1900" dirty="0">
              <a:solidFill>
                <a:srgbClr val="00338D"/>
              </a:solidFill>
              <a:latin typeface="Tahoma" panose="020B0604030504040204" pitchFamily="34" charset="0"/>
              <a:ea typeface="Tahoma" panose="020B0604030504040204" pitchFamily="34" charset="0"/>
              <a:cs typeface="Tahoma" panose="020B0604030504040204" pitchFamily="34" charset="0"/>
            </a:endParaRPr>
          </a:p>
          <a:p>
            <a:pPr marL="285750" indent="-285750"/>
            <a:r>
              <a:rPr lang="fi-FI" sz="1900" dirty="0">
                <a:solidFill>
                  <a:srgbClr val="00338D"/>
                </a:solidFill>
                <a:latin typeface="Tahoma" panose="020B0604030504040204" pitchFamily="34" charset="0"/>
                <a:ea typeface="Tahoma" panose="020B0604030504040204" pitchFamily="34" charset="0"/>
                <a:cs typeface="Tahoma" panose="020B0604030504040204" pitchFamily="34" charset="0"/>
              </a:rPr>
              <a:t>	</a:t>
            </a:r>
            <a:endParaRPr lang="fi-FI" dirty="0"/>
          </a:p>
        </p:txBody>
      </p:sp>
      <p:sp>
        <p:nvSpPr>
          <p:cNvPr id="6" name="Alatunnisteen paikkamerkki 5">
            <a:extLst>
              <a:ext uri="{FF2B5EF4-FFF2-40B4-BE49-F238E27FC236}">
                <a16:creationId xmlns:a16="http://schemas.microsoft.com/office/drawing/2014/main" id="{541DAAE5-87CA-9132-E9B3-52E9061414FE}"/>
              </a:ext>
            </a:extLst>
          </p:cNvPr>
          <p:cNvSpPr>
            <a:spLocks noGrp="1"/>
          </p:cNvSpPr>
          <p:nvPr>
            <p:ph type="ftr" sz="quarter" idx="11"/>
          </p:nvPr>
        </p:nvSpPr>
        <p:spPr/>
        <p:txBody>
          <a:bodyPr/>
          <a:lstStyle/>
          <a:p>
            <a:r>
              <a:rPr lang="fi-FI"/>
              <a:t>107-D piiri Pressa-koulutus 28.8.2023</a:t>
            </a:r>
            <a:endParaRPr lang="fi-FI" dirty="0"/>
          </a:p>
        </p:txBody>
      </p:sp>
      <p:pic>
        <p:nvPicPr>
          <p:cNvPr id="15" name="Kuva 14" descr="Kuva, joka sisältää kohteen logo, tunnus, symboli, Tavaramerkki&#10;&#10;Kuvaus luotu automaattisesti">
            <a:extLst>
              <a:ext uri="{FF2B5EF4-FFF2-40B4-BE49-F238E27FC236}">
                <a16:creationId xmlns:a16="http://schemas.microsoft.com/office/drawing/2014/main" id="{19ED91F6-941F-E508-23E9-DDBB45D3C635}"/>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10480610" y="230188"/>
            <a:ext cx="1404939" cy="864000"/>
          </a:xfrm>
          <a:prstGeom prst="rect">
            <a:avLst/>
          </a:prstGeom>
        </p:spPr>
      </p:pic>
    </p:spTree>
    <p:extLst>
      <p:ext uri="{BB962C8B-B14F-4D97-AF65-F5344CB8AC3E}">
        <p14:creationId xmlns:p14="http://schemas.microsoft.com/office/powerpoint/2010/main" val="11251329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77F79A9-6847-40FF-BBF2-A1689260D45C}"/>
              </a:ext>
            </a:extLst>
          </p:cNvPr>
          <p:cNvSpPr>
            <a:spLocks noGrp="1"/>
          </p:cNvSpPr>
          <p:nvPr>
            <p:ph type="title"/>
          </p:nvPr>
        </p:nvSpPr>
        <p:spPr/>
        <p:txBody>
          <a:bodyPr/>
          <a:lstStyle/>
          <a:p>
            <a:r>
              <a:rPr lang="en-GB" dirty="0" err="1"/>
              <a:t>Tukea</a:t>
            </a:r>
            <a:r>
              <a:rPr lang="en-GB" dirty="0"/>
              <a:t> </a:t>
            </a:r>
            <a:r>
              <a:rPr lang="en-GB" dirty="0" err="1"/>
              <a:t>tehtävääsi</a:t>
            </a:r>
            <a:r>
              <a:rPr lang="en-GB" dirty="0"/>
              <a:t>				</a:t>
            </a:r>
            <a:endParaRPr lang="fi-FI" dirty="0"/>
          </a:p>
        </p:txBody>
      </p:sp>
      <p:sp>
        <p:nvSpPr>
          <p:cNvPr id="3" name="Sisällön paikkamerkki 2">
            <a:extLst>
              <a:ext uri="{FF2B5EF4-FFF2-40B4-BE49-F238E27FC236}">
                <a16:creationId xmlns:a16="http://schemas.microsoft.com/office/drawing/2014/main" id="{4D30748B-70CA-46EE-B036-36158F808F3F}"/>
              </a:ext>
            </a:extLst>
          </p:cNvPr>
          <p:cNvSpPr>
            <a:spLocks noGrp="1"/>
          </p:cNvSpPr>
          <p:nvPr>
            <p:ph idx="1"/>
          </p:nvPr>
        </p:nvSpPr>
        <p:spPr/>
        <p:txBody>
          <a:bodyPr>
            <a:normAutofit lnSpcReduction="10000"/>
          </a:bodyPr>
          <a:lstStyle/>
          <a:p>
            <a:pPr algn="l"/>
            <a:endParaRPr lang="fi-FI" sz="1800" b="0" i="0" u="none" strike="noStrike" baseline="0" dirty="0">
              <a:solidFill>
                <a:srgbClr val="000000"/>
              </a:solidFill>
              <a:latin typeface="Arial" panose="020B0604020202020204" pitchFamily="34" charset="0"/>
            </a:endParaRPr>
          </a:p>
          <a:p>
            <a:pPr marL="285750" indent="-285750">
              <a:buFont typeface="Wingdings" panose="05000000000000000000" pitchFamily="2" charset="2"/>
              <a:buChar char="Ø"/>
            </a:pPr>
            <a:r>
              <a:rPr lang="fi-FI" sz="1800" b="0" i="0" u="none" strike="noStrike" baseline="0" dirty="0">
                <a:solidFill>
                  <a:srgbClr val="153E82"/>
                </a:solidFill>
                <a:latin typeface="Arial" panose="020B0604020202020204" pitchFamily="34" charset="0"/>
              </a:rPr>
              <a:t>Klubin edellisiltä presidenteiltä ja virkailijoilta.</a:t>
            </a:r>
          </a:p>
          <a:p>
            <a:pPr marL="285750" indent="-285750">
              <a:buFont typeface="Wingdings" panose="05000000000000000000" pitchFamily="2" charset="2"/>
              <a:buChar char="Ø"/>
            </a:pPr>
            <a:r>
              <a:rPr lang="fi-FI" sz="1800" b="0" i="0" u="none" strike="noStrike" baseline="0" dirty="0">
                <a:solidFill>
                  <a:srgbClr val="153E82"/>
                </a:solidFill>
                <a:latin typeface="Arial" panose="020B0604020202020204" pitchFamily="34" charset="0"/>
              </a:rPr>
              <a:t>Koulutus- ja valmennustapahtumista.</a:t>
            </a:r>
          </a:p>
          <a:p>
            <a:pPr marL="285750" indent="-285750">
              <a:buFont typeface="Wingdings" panose="05000000000000000000" pitchFamily="2" charset="2"/>
              <a:buChar char="Ø"/>
            </a:pPr>
            <a:r>
              <a:rPr lang="fi-FI" sz="1800" dirty="0">
                <a:solidFill>
                  <a:srgbClr val="153E82"/>
                </a:solidFill>
                <a:latin typeface="Arial" panose="020B0604020202020204" pitchFamily="34" charset="0"/>
              </a:rPr>
              <a:t>Piiri- ja aluefoorumeista.</a:t>
            </a:r>
            <a:endParaRPr lang="fi-FI" sz="1800" b="0" i="0" u="none" strike="noStrike" baseline="0" dirty="0">
              <a:solidFill>
                <a:srgbClr val="153E82"/>
              </a:solidFill>
              <a:latin typeface="Arial" panose="020B0604020202020204" pitchFamily="34" charset="0"/>
            </a:endParaRPr>
          </a:p>
          <a:p>
            <a:pPr marL="285750" indent="-285750">
              <a:buFont typeface="Wingdings" panose="05000000000000000000" pitchFamily="2" charset="2"/>
              <a:buChar char="Ø"/>
            </a:pPr>
            <a:r>
              <a:rPr lang="fi-FI" sz="1800" b="0" i="0" u="none" strike="noStrike" baseline="0" dirty="0">
                <a:solidFill>
                  <a:srgbClr val="153E82"/>
                </a:solidFill>
                <a:latin typeface="Arial" panose="020B0604020202020204" pitchFamily="34" charset="0"/>
              </a:rPr>
              <a:t>Piirin virkailijoilta, erityisesti lohkosi puheenjohtajalta.</a:t>
            </a:r>
          </a:p>
          <a:p>
            <a:pPr marL="285750" indent="-285750">
              <a:buFont typeface="Wingdings" panose="05000000000000000000" pitchFamily="2" charset="2"/>
              <a:buChar char="Ø"/>
            </a:pPr>
            <a:r>
              <a:rPr lang="fi-FI" sz="1800" b="0" i="0" u="none" strike="noStrike" baseline="0" dirty="0">
                <a:solidFill>
                  <a:srgbClr val="153E82"/>
                </a:solidFill>
                <a:latin typeface="Arial" panose="020B0604020202020204" pitchFamily="34" charset="0"/>
              </a:rPr>
              <a:t>Kollegoilta.</a:t>
            </a:r>
          </a:p>
          <a:p>
            <a:pPr marL="285750" indent="-285750">
              <a:buFont typeface="Wingdings" panose="05000000000000000000" pitchFamily="2" charset="2"/>
              <a:buChar char="Ø"/>
            </a:pPr>
            <a:r>
              <a:rPr lang="fi-FI" sz="1800" dirty="0">
                <a:solidFill>
                  <a:srgbClr val="153E82"/>
                </a:solidFill>
                <a:latin typeface="Arial" panose="020B0604020202020204" pitchFamily="34" charset="0"/>
              </a:rPr>
              <a:t>MyLion ja  Learn-osio.</a:t>
            </a:r>
          </a:p>
          <a:p>
            <a:pPr marL="285750" indent="-285750">
              <a:lnSpc>
                <a:spcPct val="100000"/>
              </a:lnSpc>
              <a:buFont typeface="Wingdings" panose="05000000000000000000" pitchFamily="2" charset="2"/>
              <a:buChar char="Ø"/>
            </a:pPr>
            <a:r>
              <a:rPr lang="fi-FI" sz="1800" dirty="0">
                <a:solidFill>
                  <a:srgbClr val="153E82"/>
                </a:solidFill>
                <a:latin typeface="Arial" panose="020B0604020202020204" pitchFamily="34" charset="0"/>
              </a:rPr>
              <a:t>Piirin kotisivuilta:			</a:t>
            </a:r>
            <a:r>
              <a:rPr lang="fi-FI" sz="1800" dirty="0">
                <a:solidFill>
                  <a:srgbClr val="0462C1"/>
                </a:solidFill>
                <a:latin typeface="Arial" panose="020B0604020202020204" pitchFamily="34" charset="0"/>
                <a:hlinkClick r:id="rId2"/>
              </a:rPr>
              <a:t>https://www.verkkoviestin.fi/d-piiri/</a:t>
            </a:r>
            <a:endParaRPr lang="fi-FI" sz="1800" dirty="0">
              <a:solidFill>
                <a:srgbClr val="0462C1"/>
              </a:solidFill>
              <a:latin typeface="Arial" panose="020B0604020202020204" pitchFamily="34" charset="0"/>
            </a:endParaRPr>
          </a:p>
          <a:p>
            <a:pPr marL="285750" indent="-285750">
              <a:lnSpc>
                <a:spcPct val="100000"/>
              </a:lnSpc>
              <a:buFont typeface="Wingdings" panose="05000000000000000000" pitchFamily="2" charset="2"/>
              <a:buChar char="Ø"/>
            </a:pPr>
            <a:r>
              <a:rPr lang="fi-FI" sz="1800" dirty="0">
                <a:solidFill>
                  <a:srgbClr val="153E82"/>
                </a:solidFill>
                <a:latin typeface="Arial" panose="020B0604020202020204" pitchFamily="34" charset="0"/>
              </a:rPr>
              <a:t>Liiton kotisivuilta:			</a:t>
            </a:r>
            <a:r>
              <a:rPr lang="fi-FI" sz="1800" dirty="0">
                <a:solidFill>
                  <a:srgbClr val="0462C1"/>
                </a:solidFill>
                <a:latin typeface="Arial" panose="020B0604020202020204" pitchFamily="34" charset="0"/>
                <a:hlinkClick r:id="rId3"/>
              </a:rPr>
              <a:t>https://www.lions.fi/</a:t>
            </a:r>
            <a:endParaRPr lang="fi-FI" sz="1800" dirty="0">
              <a:solidFill>
                <a:srgbClr val="0462C1"/>
              </a:solidFill>
              <a:latin typeface="Arial" panose="020B0604020202020204" pitchFamily="34" charset="0"/>
            </a:endParaRPr>
          </a:p>
          <a:p>
            <a:pPr marL="285750" indent="-285750">
              <a:buFont typeface="Wingdings" panose="05000000000000000000" pitchFamily="2" charset="2"/>
              <a:buChar char="Ø"/>
            </a:pPr>
            <a:r>
              <a:rPr lang="fi-FI" sz="1800" dirty="0">
                <a:solidFill>
                  <a:srgbClr val="153E82"/>
                </a:solidFill>
                <a:latin typeface="Arial" panose="020B0604020202020204" pitchFamily="34" charset="0"/>
              </a:rPr>
              <a:t>Kansainvälisen järjestön kotisivuilta:	</a:t>
            </a:r>
            <a:r>
              <a:rPr lang="fi-FI" sz="1800" dirty="0">
                <a:solidFill>
                  <a:srgbClr val="153E82"/>
                </a:solidFill>
                <a:latin typeface="Arial" panose="020B0604020202020204" pitchFamily="34" charset="0"/>
                <a:hlinkClick r:id="rId4"/>
              </a:rPr>
              <a:t>https://www.lionsclubs.org/fi</a:t>
            </a:r>
            <a:endParaRPr lang="fi-FI" sz="1800" dirty="0">
              <a:solidFill>
                <a:srgbClr val="153E82"/>
              </a:solidFill>
              <a:latin typeface="Arial" panose="020B0604020202020204" pitchFamily="34" charset="0"/>
            </a:endParaRPr>
          </a:p>
          <a:p>
            <a:pPr marL="285750" indent="-285750">
              <a:buFont typeface="Wingdings" panose="05000000000000000000" pitchFamily="2" charset="2"/>
              <a:buChar char="Ø"/>
            </a:pPr>
            <a:r>
              <a:rPr lang="fi-FI" sz="1800" dirty="0">
                <a:solidFill>
                  <a:srgbClr val="153E82"/>
                </a:solidFill>
                <a:latin typeface="Arial" panose="020B0604020202020204" pitchFamily="34" charset="0"/>
              </a:rPr>
              <a:t>Presidentin e-kirja:</a:t>
            </a:r>
          </a:p>
          <a:p>
            <a:pPr marL="285750" indent="-285750">
              <a:buFont typeface="Wingdings" panose="05000000000000000000" pitchFamily="2" charset="2"/>
              <a:buChar char="Ø"/>
            </a:pPr>
            <a:r>
              <a:rPr lang="fi-FI" sz="1800" dirty="0">
                <a:solidFill>
                  <a:srgbClr val="153E82"/>
                </a:solidFill>
                <a:latin typeface="Arial" panose="020B0604020202020204" pitchFamily="34" charset="0"/>
                <a:hlinkClick r:id="rId5"/>
              </a:rPr>
              <a:t>https://www.lionsclubs.org/fi/resources-for-members/resource-center/club-president-vice-president</a:t>
            </a:r>
            <a:endParaRPr lang="fi-FI" sz="1800" dirty="0">
              <a:solidFill>
                <a:srgbClr val="153E82"/>
              </a:solidFill>
              <a:latin typeface="Arial" panose="020B0604020202020204" pitchFamily="34" charset="0"/>
            </a:endParaRPr>
          </a:p>
          <a:p>
            <a:endParaRPr lang="fi-FI" sz="1800" dirty="0">
              <a:solidFill>
                <a:srgbClr val="153E82"/>
              </a:solidFill>
              <a:latin typeface="Arial" panose="020B0604020202020204" pitchFamily="34" charset="0"/>
            </a:endParaRPr>
          </a:p>
          <a:p>
            <a:endParaRPr lang="fi-FI" sz="1800" b="0" i="0" u="none" strike="noStrike" baseline="0" dirty="0">
              <a:solidFill>
                <a:srgbClr val="0462C1"/>
              </a:solidFill>
              <a:latin typeface="Arial" panose="020B0604020202020204" pitchFamily="34" charset="0"/>
            </a:endParaRPr>
          </a:p>
          <a:p>
            <a:endParaRPr lang="fi-FI" sz="2000" dirty="0">
              <a:solidFill>
                <a:srgbClr val="00338D"/>
              </a:solidFill>
            </a:endParaRPr>
          </a:p>
        </p:txBody>
      </p:sp>
      <p:sp>
        <p:nvSpPr>
          <p:cNvPr id="4" name="Alatunnisteen paikkamerkki 3">
            <a:extLst>
              <a:ext uri="{FF2B5EF4-FFF2-40B4-BE49-F238E27FC236}">
                <a16:creationId xmlns:a16="http://schemas.microsoft.com/office/drawing/2014/main" id="{FF2FE193-47F3-BB8F-BF23-009E6F074B24}"/>
              </a:ext>
            </a:extLst>
          </p:cNvPr>
          <p:cNvSpPr>
            <a:spLocks noGrp="1"/>
          </p:cNvSpPr>
          <p:nvPr>
            <p:ph type="ftr" sz="quarter" idx="11"/>
          </p:nvPr>
        </p:nvSpPr>
        <p:spPr/>
        <p:txBody>
          <a:bodyPr/>
          <a:lstStyle/>
          <a:p>
            <a:r>
              <a:rPr lang="fi-FI"/>
              <a:t>107-D piiri Pressa-koulutus 28.8.2023</a:t>
            </a:r>
          </a:p>
        </p:txBody>
      </p:sp>
      <p:pic>
        <p:nvPicPr>
          <p:cNvPr id="7" name="Kuva 6" descr="Kuva, joka sisältää kohteen logo, tunnus, symboli, Tavaramerkki&#10;&#10;Kuvaus luotu automaattisesti">
            <a:extLst>
              <a:ext uri="{FF2B5EF4-FFF2-40B4-BE49-F238E27FC236}">
                <a16:creationId xmlns:a16="http://schemas.microsoft.com/office/drawing/2014/main" id="{35D8732C-157F-F647-CF0E-B31B3E513D47}"/>
              </a:ext>
            </a:extLst>
          </p:cNvPr>
          <p:cNvPicPr>
            <a:picLocks noChangeAspect="1"/>
          </p:cNvPicPr>
          <p:nvPr/>
        </p:nvPicPr>
        <p:blipFill>
          <a:blip r:embed="rId6">
            <a:alphaModFix/>
            <a:extLst>
              <a:ext uri="{28A0092B-C50C-407E-A947-70E740481C1C}">
                <a14:useLocalDpi xmlns:a14="http://schemas.microsoft.com/office/drawing/2010/main" val="0"/>
              </a:ext>
            </a:extLst>
          </a:blip>
          <a:stretch>
            <a:fillRect/>
          </a:stretch>
        </p:blipFill>
        <p:spPr>
          <a:xfrm>
            <a:off x="10480610" y="230188"/>
            <a:ext cx="1404939" cy="864000"/>
          </a:xfrm>
          <a:prstGeom prst="rect">
            <a:avLst/>
          </a:prstGeom>
        </p:spPr>
      </p:pic>
    </p:spTree>
    <p:extLst>
      <p:ext uri="{BB962C8B-B14F-4D97-AF65-F5344CB8AC3E}">
        <p14:creationId xmlns:p14="http://schemas.microsoft.com/office/powerpoint/2010/main" val="35760039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538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FDB8699-5E5A-AF27-A7D9-D3CAA30A6DA4}"/>
              </a:ext>
            </a:extLst>
          </p:cNvPr>
          <p:cNvSpPr>
            <a:spLocks noGrp="1"/>
          </p:cNvSpPr>
          <p:nvPr>
            <p:ph type="title"/>
          </p:nvPr>
        </p:nvSpPr>
        <p:spPr/>
        <p:txBody>
          <a:bodyPr/>
          <a:lstStyle/>
          <a:p>
            <a:pPr algn="ctr"/>
            <a:r>
              <a:rPr lang="fi-FI" dirty="0"/>
              <a:t>Lyhyt video: TÄTÄ ON LIONS</a:t>
            </a:r>
          </a:p>
        </p:txBody>
      </p:sp>
      <p:sp>
        <p:nvSpPr>
          <p:cNvPr id="3" name="Alatunnisteen paikkamerkki 2">
            <a:extLst>
              <a:ext uri="{FF2B5EF4-FFF2-40B4-BE49-F238E27FC236}">
                <a16:creationId xmlns:a16="http://schemas.microsoft.com/office/drawing/2014/main" id="{FF7C93FA-06F6-816B-5B40-D47C0B2F3D43}"/>
              </a:ext>
            </a:extLst>
          </p:cNvPr>
          <p:cNvSpPr>
            <a:spLocks noGrp="1"/>
          </p:cNvSpPr>
          <p:nvPr>
            <p:ph type="ftr" sz="quarter" idx="11"/>
          </p:nvPr>
        </p:nvSpPr>
        <p:spPr/>
        <p:txBody>
          <a:bodyPr/>
          <a:lstStyle/>
          <a:p>
            <a:r>
              <a:rPr lang="fi-FI"/>
              <a:t>107-D piiri Pressa-koulutus 28.8.2023</a:t>
            </a:r>
          </a:p>
        </p:txBody>
      </p:sp>
      <p:pic>
        <p:nvPicPr>
          <p:cNvPr id="4" name="lions_esittelyvideo">
            <a:hlinkClick r:id="" action="ppaction://media"/>
            <a:extLst>
              <a:ext uri="{FF2B5EF4-FFF2-40B4-BE49-F238E27FC236}">
                <a16:creationId xmlns:a16="http://schemas.microsoft.com/office/drawing/2014/main" id="{494F993E-7289-39D2-5146-3552EBA5FCD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10352" y="1323036"/>
            <a:ext cx="8325139" cy="4679463"/>
          </a:xfrm>
          <a:prstGeom prst="rect">
            <a:avLst/>
          </a:prstGeom>
        </p:spPr>
      </p:pic>
      <p:pic>
        <p:nvPicPr>
          <p:cNvPr id="5" name="Kuva 4" descr="Kuva, joka sisältää kohteen logo, tunnus, symboli, Tavaramerkki&#10;&#10;Kuvaus luotu automaattisesti">
            <a:extLst>
              <a:ext uri="{FF2B5EF4-FFF2-40B4-BE49-F238E27FC236}">
                <a16:creationId xmlns:a16="http://schemas.microsoft.com/office/drawing/2014/main" id="{E9F29FD0-2E7A-1439-7C8E-CE1F34C20D2A}"/>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10480610" y="230188"/>
            <a:ext cx="1404939" cy="864000"/>
          </a:xfrm>
          <a:prstGeom prst="rect">
            <a:avLst/>
          </a:prstGeom>
        </p:spPr>
      </p:pic>
    </p:spTree>
    <p:extLst>
      <p:ext uri="{BB962C8B-B14F-4D97-AF65-F5344CB8AC3E}">
        <p14:creationId xmlns:p14="http://schemas.microsoft.com/office/powerpoint/2010/main" val="643598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8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77F79A9-6847-40FF-BBF2-A1689260D45C}"/>
              </a:ext>
            </a:extLst>
          </p:cNvPr>
          <p:cNvSpPr>
            <a:spLocks noGrp="1"/>
          </p:cNvSpPr>
          <p:nvPr>
            <p:ph type="title"/>
          </p:nvPr>
        </p:nvSpPr>
        <p:spPr/>
        <p:txBody>
          <a:bodyPr/>
          <a:lstStyle/>
          <a:p>
            <a:r>
              <a:rPr lang="en-GB" dirty="0" err="1"/>
              <a:t>Klubi</a:t>
            </a:r>
            <a:r>
              <a:rPr lang="en-GB" dirty="0"/>
              <a:t> </a:t>
            </a:r>
            <a:r>
              <a:rPr lang="en-GB" dirty="0" err="1"/>
              <a:t>järjestön</a:t>
            </a:r>
            <a:r>
              <a:rPr lang="en-GB" dirty="0"/>
              <a:t> </a:t>
            </a:r>
            <a:r>
              <a:rPr lang="en-GB" dirty="0" err="1"/>
              <a:t>osana</a:t>
            </a:r>
            <a:r>
              <a:rPr lang="en-GB" dirty="0"/>
              <a:t>				</a:t>
            </a:r>
            <a:endParaRPr lang="fi-FI" dirty="0"/>
          </a:p>
        </p:txBody>
      </p:sp>
      <p:sp>
        <p:nvSpPr>
          <p:cNvPr id="3" name="Sisällön paikkamerkki 2">
            <a:extLst>
              <a:ext uri="{FF2B5EF4-FFF2-40B4-BE49-F238E27FC236}">
                <a16:creationId xmlns:a16="http://schemas.microsoft.com/office/drawing/2014/main" id="{4D30748B-70CA-46EE-B036-36158F808F3F}"/>
              </a:ext>
            </a:extLst>
          </p:cNvPr>
          <p:cNvSpPr>
            <a:spLocks noGrp="1"/>
          </p:cNvSpPr>
          <p:nvPr>
            <p:ph idx="1"/>
          </p:nvPr>
        </p:nvSpPr>
        <p:spPr>
          <a:xfrm>
            <a:off x="956364" y="1868556"/>
            <a:ext cx="10499035" cy="4624319"/>
          </a:xfrm>
        </p:spPr>
        <p:txBody>
          <a:bodyPr>
            <a:normAutofit/>
          </a:bodyPr>
          <a:lstStyle/>
          <a:p>
            <a:pPr algn="l"/>
            <a:endParaRPr lang="fi-FI" sz="1800" b="0" i="0" u="none" strike="noStrike" baseline="0" dirty="0">
              <a:solidFill>
                <a:srgbClr val="000000"/>
              </a:solidFill>
              <a:latin typeface="Arial" panose="020B0604020202020204" pitchFamily="34" charset="0"/>
            </a:endParaRPr>
          </a:p>
          <a:p>
            <a:r>
              <a:rPr lang="fi-FI" sz="2000" dirty="0">
                <a:solidFill>
                  <a:srgbClr val="153E82"/>
                </a:solidFill>
                <a:latin typeface="Arial" panose="020B0604020202020204" pitchFamily="34" charset="0"/>
              </a:rPr>
              <a:t>Lions Clubs Internationalin tarkoitus on, että perustetaan klubeja, joiden jäsenet palvelevat paikallisia yhteisöjä. Lions Clubs Internationalin tehtävä on tukea klubeja ja jäseniä, ei johtaa tai hallita heitä.</a:t>
            </a:r>
          </a:p>
          <a:p>
            <a:r>
              <a:rPr lang="fi-FI" sz="2000" b="0" i="0" u="none" strike="noStrike" baseline="0" dirty="0">
                <a:solidFill>
                  <a:srgbClr val="153E82"/>
                </a:solidFill>
                <a:latin typeface="Arial" panose="020B0604020202020204" pitchFamily="34" charset="0"/>
              </a:rPr>
              <a:t>Klubi on kansainvälisten sääntöjen mukaan: </a:t>
            </a:r>
          </a:p>
          <a:p>
            <a:pPr lvl="1"/>
            <a:r>
              <a:rPr lang="fi-FI" sz="2000" dirty="0">
                <a:solidFill>
                  <a:srgbClr val="153E82"/>
                </a:solidFill>
                <a:latin typeface="Arial" panose="020B0604020202020204" pitchFamily="34" charset="0"/>
              </a:rPr>
              <a:t>k</a:t>
            </a:r>
            <a:r>
              <a:rPr lang="fi-FI" sz="2000" b="0" i="0" u="none" strike="noStrike" baseline="0" dirty="0">
                <a:solidFill>
                  <a:srgbClr val="153E82"/>
                </a:solidFill>
                <a:latin typeface="Arial" panose="020B0604020202020204" pitchFamily="34" charset="0"/>
              </a:rPr>
              <a:t>ansainvälisen Lions-järjestön jäsen. </a:t>
            </a:r>
          </a:p>
          <a:p>
            <a:pPr lvl="1"/>
            <a:r>
              <a:rPr lang="fi-FI" sz="2000" dirty="0">
                <a:solidFill>
                  <a:srgbClr val="153E82"/>
                </a:solidFill>
                <a:latin typeface="Arial" panose="020B0604020202020204" pitchFamily="34" charset="0"/>
              </a:rPr>
              <a:t>m</a:t>
            </a:r>
            <a:r>
              <a:rPr lang="fi-FI" sz="2000" b="0" i="0" u="none" strike="noStrike" baseline="0" dirty="0">
                <a:solidFill>
                  <a:srgbClr val="153E82"/>
                </a:solidFill>
                <a:latin typeface="Arial" panose="020B0604020202020204" pitchFamily="34" charset="0"/>
              </a:rPr>
              <a:t>oninkertaispiirin jäsen (MD107 Suomen Lions-liitto). </a:t>
            </a:r>
          </a:p>
          <a:p>
            <a:pPr lvl="1"/>
            <a:r>
              <a:rPr lang="fi-FI" sz="2000" b="0" i="0" u="none" strike="noStrike" baseline="0" dirty="0">
                <a:solidFill>
                  <a:srgbClr val="153E82"/>
                </a:solidFill>
                <a:latin typeface="Arial" panose="020B0604020202020204" pitchFamily="34" charset="0"/>
              </a:rPr>
              <a:t>oman piirinsä jäsen (D-piiri). </a:t>
            </a:r>
          </a:p>
          <a:p>
            <a:pPr lvl="1"/>
            <a:r>
              <a:rPr lang="fi-FI" sz="2000" dirty="0">
                <a:solidFill>
                  <a:srgbClr val="153E82"/>
                </a:solidFill>
                <a:latin typeface="Arial" panose="020B0604020202020204" pitchFamily="34" charset="0"/>
              </a:rPr>
              <a:t>p</a:t>
            </a:r>
            <a:r>
              <a:rPr lang="fi-FI" sz="2000" b="0" i="0" u="none" strike="noStrike" baseline="0" dirty="0">
                <a:solidFill>
                  <a:srgbClr val="153E82"/>
                </a:solidFill>
                <a:latin typeface="Arial" panose="020B0604020202020204" pitchFamily="34" charset="0"/>
              </a:rPr>
              <a:t>iirikuvernööri sijoittaa klubin lohkoon ja alueeseen. </a:t>
            </a:r>
          </a:p>
          <a:p>
            <a:pPr lvl="1"/>
            <a:r>
              <a:rPr lang="fi-FI" sz="2000" dirty="0">
                <a:solidFill>
                  <a:srgbClr val="153E82"/>
                </a:solidFill>
                <a:latin typeface="Arial" panose="020B0604020202020204" pitchFamily="34" charset="0"/>
              </a:rPr>
              <a:t>k</a:t>
            </a:r>
            <a:r>
              <a:rPr lang="fi-FI" sz="2000" b="0" i="0" u="none" strike="noStrike" baseline="0" dirty="0">
                <a:solidFill>
                  <a:srgbClr val="153E82"/>
                </a:solidFill>
                <a:latin typeface="Arial" panose="020B0604020202020204" pitchFamily="34" charset="0"/>
              </a:rPr>
              <a:t>lubi ei voi itse päättää kuulumisestaan piiriin tai moninkertaispiiriin. </a:t>
            </a:r>
          </a:p>
          <a:p>
            <a:pPr lvl="1"/>
            <a:r>
              <a:rPr lang="fi-FI" sz="2000" dirty="0">
                <a:solidFill>
                  <a:srgbClr val="153E82"/>
                </a:solidFill>
                <a:latin typeface="Arial" panose="020B0604020202020204" pitchFamily="34" charset="0"/>
              </a:rPr>
              <a:t>k</a:t>
            </a:r>
            <a:r>
              <a:rPr lang="fi-FI" sz="2000" b="0" i="0" u="none" strike="noStrike" baseline="0" dirty="0">
                <a:solidFill>
                  <a:srgbClr val="153E82"/>
                </a:solidFill>
                <a:latin typeface="Arial" panose="020B0604020202020204" pitchFamily="34" charset="0"/>
              </a:rPr>
              <a:t>lubi voi erota piiristä tai moninkertaispiiristä vain lopettamalla toimintansa Lions-klubina ja eroamalla koko Lionsjärjestöstä.</a:t>
            </a:r>
          </a:p>
          <a:p>
            <a:pPr lvl="1"/>
            <a:r>
              <a:rPr lang="fi-FI" sz="2000" dirty="0">
                <a:solidFill>
                  <a:srgbClr val="153E82"/>
                </a:solidFill>
                <a:latin typeface="Arial" panose="020B0604020202020204" pitchFamily="34" charset="0"/>
              </a:rPr>
              <a:t>klubi noudattaa järjestön eettisiä sääntöjä ja maksaa sen vuotuisen jäsenmaksun.</a:t>
            </a:r>
          </a:p>
        </p:txBody>
      </p:sp>
      <p:sp>
        <p:nvSpPr>
          <p:cNvPr id="4" name="Alatunnisteen paikkamerkki 3">
            <a:extLst>
              <a:ext uri="{FF2B5EF4-FFF2-40B4-BE49-F238E27FC236}">
                <a16:creationId xmlns:a16="http://schemas.microsoft.com/office/drawing/2014/main" id="{4B11919A-77EE-DF2B-F9A3-012871338958}"/>
              </a:ext>
            </a:extLst>
          </p:cNvPr>
          <p:cNvSpPr>
            <a:spLocks noGrp="1"/>
          </p:cNvSpPr>
          <p:nvPr>
            <p:ph type="ftr" sz="quarter" idx="11"/>
          </p:nvPr>
        </p:nvSpPr>
        <p:spPr/>
        <p:txBody>
          <a:bodyPr/>
          <a:lstStyle/>
          <a:p>
            <a:r>
              <a:rPr lang="fi-FI"/>
              <a:t>107-D piiri Pressa-koulutus 28.8.2023</a:t>
            </a:r>
          </a:p>
        </p:txBody>
      </p:sp>
      <p:pic>
        <p:nvPicPr>
          <p:cNvPr id="7" name="Kuva 6" descr="Kuva, joka sisältää kohteen logo, tunnus, symboli, Tavaramerkki&#10;&#10;Kuvaus luotu automaattisesti">
            <a:extLst>
              <a:ext uri="{FF2B5EF4-FFF2-40B4-BE49-F238E27FC236}">
                <a16:creationId xmlns:a16="http://schemas.microsoft.com/office/drawing/2014/main" id="{E13B88E6-22C5-8548-F2D7-EE7180B5A200}"/>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10480610" y="230188"/>
            <a:ext cx="1404939" cy="864000"/>
          </a:xfrm>
          <a:prstGeom prst="rect">
            <a:avLst/>
          </a:prstGeom>
        </p:spPr>
      </p:pic>
    </p:spTree>
    <p:extLst>
      <p:ext uri="{BB962C8B-B14F-4D97-AF65-F5344CB8AC3E}">
        <p14:creationId xmlns:p14="http://schemas.microsoft.com/office/powerpoint/2010/main" val="27614487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77F79A9-6847-40FF-BBF2-A1689260D45C}"/>
              </a:ext>
            </a:extLst>
          </p:cNvPr>
          <p:cNvSpPr>
            <a:spLocks noGrp="1"/>
          </p:cNvSpPr>
          <p:nvPr>
            <p:ph type="title"/>
          </p:nvPr>
        </p:nvSpPr>
        <p:spPr/>
        <p:txBody>
          <a:bodyPr/>
          <a:lstStyle/>
          <a:p>
            <a:r>
              <a:rPr lang="en-GB" dirty="0"/>
              <a:t>Lions </a:t>
            </a:r>
            <a:r>
              <a:rPr lang="en-GB" dirty="0" err="1"/>
              <a:t>toimijatasot</a:t>
            </a:r>
            <a:r>
              <a:rPr lang="en-GB" dirty="0"/>
              <a:t>				</a:t>
            </a:r>
            <a:endParaRPr lang="fi-FI" dirty="0"/>
          </a:p>
        </p:txBody>
      </p:sp>
      <p:sp>
        <p:nvSpPr>
          <p:cNvPr id="3" name="Sisällön paikkamerkki 2">
            <a:extLst>
              <a:ext uri="{FF2B5EF4-FFF2-40B4-BE49-F238E27FC236}">
                <a16:creationId xmlns:a16="http://schemas.microsoft.com/office/drawing/2014/main" id="{4D30748B-70CA-46EE-B036-36158F808F3F}"/>
              </a:ext>
            </a:extLst>
          </p:cNvPr>
          <p:cNvSpPr>
            <a:spLocks noGrp="1"/>
          </p:cNvSpPr>
          <p:nvPr>
            <p:ph idx="1"/>
          </p:nvPr>
        </p:nvSpPr>
        <p:spPr>
          <a:xfrm>
            <a:off x="929640" y="1839498"/>
            <a:ext cx="10499035" cy="4368041"/>
          </a:xfrm>
        </p:spPr>
        <p:txBody>
          <a:bodyPr/>
          <a:lstStyle/>
          <a:p>
            <a:pPr marL="342900" indent="-342900">
              <a:buFont typeface="Arial" panose="020B0604020202020204" pitchFamily="34" charset="0"/>
              <a:buChar char="•"/>
            </a:pPr>
            <a:r>
              <a:rPr lang="fi-FI" altLang="en-US" sz="2200" dirty="0">
                <a:latin typeface="Tahoma" panose="020B0604030504040204" pitchFamily="34" charset="0"/>
                <a:cs typeface="Tahoma" panose="020B0604030504040204" pitchFamily="34" charset="0"/>
              </a:rPr>
              <a:t>Klubin jäsen</a:t>
            </a:r>
          </a:p>
          <a:p>
            <a:pPr marL="342900" indent="-342900">
              <a:buFont typeface="Arial" panose="020B0604020202020204" pitchFamily="34" charset="0"/>
              <a:buChar char="•"/>
            </a:pPr>
            <a:r>
              <a:rPr lang="fi-FI" altLang="en-US" sz="2200" dirty="0">
                <a:latin typeface="Tahoma" panose="020B0604030504040204" pitchFamily="34" charset="0"/>
                <a:cs typeface="Tahoma" panose="020B0604030504040204" pitchFamily="34" charset="0"/>
              </a:rPr>
              <a:t>Toimikunnan jäsen/puheenjohtaja</a:t>
            </a:r>
          </a:p>
          <a:p>
            <a:pPr marL="342900" indent="-342900">
              <a:buFont typeface="Arial" panose="020B0604020202020204" pitchFamily="34" charset="0"/>
              <a:buChar char="•"/>
            </a:pPr>
            <a:r>
              <a:rPr lang="fi-FI" altLang="en-US" sz="2200" dirty="0">
                <a:latin typeface="Tahoma" panose="020B0604030504040204" pitchFamily="34" charset="0"/>
                <a:cs typeface="Tahoma" panose="020B0604030504040204" pitchFamily="34" charset="0"/>
              </a:rPr>
              <a:t>Pressaputki- presidentti</a:t>
            </a:r>
          </a:p>
          <a:p>
            <a:pPr marL="342900" indent="-342900">
              <a:buFont typeface="Arial" panose="020B0604020202020204" pitchFamily="34" charset="0"/>
              <a:buChar char="•"/>
            </a:pPr>
            <a:r>
              <a:rPr lang="fi-FI" altLang="en-US" sz="2200" dirty="0">
                <a:latin typeface="Tahoma" panose="020B0604030504040204" pitchFamily="34" charset="0"/>
                <a:cs typeface="Tahoma" panose="020B0604030504040204" pitchFamily="34" charset="0"/>
              </a:rPr>
              <a:t>Lohkonpuheenjohtaja</a:t>
            </a:r>
          </a:p>
          <a:p>
            <a:pPr marL="342900" indent="-342900">
              <a:buFont typeface="Arial" panose="020B0604020202020204" pitchFamily="34" charset="0"/>
              <a:buChar char="•"/>
            </a:pPr>
            <a:r>
              <a:rPr lang="fi-FI" altLang="en-US" sz="2200" dirty="0">
                <a:latin typeface="Tahoma" panose="020B0604030504040204" pitchFamily="34" charset="0"/>
                <a:cs typeface="Tahoma" panose="020B0604030504040204" pitchFamily="34" charset="0"/>
              </a:rPr>
              <a:t>Piiritoimikunnan puheenjohtaja</a:t>
            </a:r>
          </a:p>
          <a:p>
            <a:pPr marL="342900" indent="-342900">
              <a:buFont typeface="Arial" panose="020B0604020202020204" pitchFamily="34" charset="0"/>
              <a:buChar char="•"/>
            </a:pPr>
            <a:r>
              <a:rPr lang="fi-FI" altLang="en-US" sz="2200" dirty="0">
                <a:latin typeface="Tahoma" panose="020B0604030504040204" pitchFamily="34" charset="0"/>
                <a:cs typeface="Tahoma" panose="020B0604030504040204" pitchFamily="34" charset="0"/>
              </a:rPr>
              <a:t>Varapiirikuvernööri- piirikuvernööri</a:t>
            </a:r>
          </a:p>
          <a:p>
            <a:pPr marL="342900" indent="-342900">
              <a:buFont typeface="Arial" panose="020B0604020202020204" pitchFamily="34" charset="0"/>
              <a:buChar char="•"/>
            </a:pPr>
            <a:r>
              <a:rPr lang="fi-FI" altLang="en-US" sz="2200" dirty="0">
                <a:latin typeface="Tahoma" panose="020B0604030504040204" pitchFamily="34" charset="0"/>
                <a:cs typeface="Tahoma" panose="020B0604030504040204" pitchFamily="34" charset="0"/>
              </a:rPr>
              <a:t>Liiton varapuheenjohtaja-puheenjohtaja</a:t>
            </a:r>
          </a:p>
          <a:p>
            <a:pPr marL="342900" indent="-342900">
              <a:buFont typeface="Arial" panose="020B0604020202020204" pitchFamily="34" charset="0"/>
              <a:buChar char="•"/>
            </a:pPr>
            <a:r>
              <a:rPr lang="fi-FI" altLang="en-US" sz="2200" dirty="0">
                <a:latin typeface="Tahoma" panose="020B0604030504040204" pitchFamily="34" charset="0"/>
                <a:cs typeface="Tahoma" panose="020B0604030504040204" pitchFamily="34" charset="0"/>
              </a:rPr>
              <a:t>Kansainvälinen johtaja</a:t>
            </a:r>
          </a:p>
          <a:p>
            <a:pPr marL="342900" indent="-342900">
              <a:buFont typeface="Arial" panose="020B0604020202020204" pitchFamily="34" charset="0"/>
              <a:buChar char="•"/>
            </a:pPr>
            <a:r>
              <a:rPr lang="fi-FI" altLang="en-US" sz="2200" dirty="0">
                <a:latin typeface="Tahoma" panose="020B0604030504040204" pitchFamily="34" charset="0"/>
                <a:cs typeface="Tahoma" panose="020B0604030504040204" pitchFamily="34" charset="0"/>
              </a:rPr>
              <a:t>Järjestön presidentti</a:t>
            </a:r>
          </a:p>
          <a:p>
            <a:pPr marL="285750" indent="-285750" algn="l">
              <a:buFont typeface="Arial" panose="020B0604020202020204" pitchFamily="34" charset="0"/>
              <a:buChar char="•"/>
            </a:pPr>
            <a:endParaRPr lang="fi-FI" sz="2000" dirty="0"/>
          </a:p>
        </p:txBody>
      </p:sp>
      <p:sp>
        <p:nvSpPr>
          <p:cNvPr id="7" name="Ellipsi 1">
            <a:extLst>
              <a:ext uri="{FF2B5EF4-FFF2-40B4-BE49-F238E27FC236}">
                <a16:creationId xmlns:a16="http://schemas.microsoft.com/office/drawing/2014/main" id="{97457316-ADDF-4427-9206-19549308F59D}"/>
              </a:ext>
            </a:extLst>
          </p:cNvPr>
          <p:cNvSpPr/>
          <p:nvPr/>
        </p:nvSpPr>
        <p:spPr>
          <a:xfrm rot="503967">
            <a:off x="7464780" y="1557577"/>
            <a:ext cx="3541435" cy="3401210"/>
          </a:xfrm>
          <a:prstGeom prst="ellipse">
            <a:avLst/>
          </a:prstGeom>
          <a:gradFill rotWithShape="1">
            <a:gsLst>
              <a:gs pos="0">
                <a:srgbClr val="153F82">
                  <a:tint val="100000"/>
                  <a:shade val="100000"/>
                  <a:satMod val="130000"/>
                </a:srgbClr>
              </a:gs>
              <a:gs pos="100000">
                <a:srgbClr val="153F82">
                  <a:tint val="50000"/>
                  <a:shade val="100000"/>
                  <a:satMod val="350000"/>
                </a:srgbClr>
              </a:gs>
            </a:gsLst>
            <a:lin ang="16200000" scaled="0"/>
          </a:gradFill>
          <a:ln w="9525" cap="flat" cmpd="sng" algn="ctr">
            <a:solidFill>
              <a:srgbClr val="153F82">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457200" eaLnBrk="0" fontAlgn="base" latinLnBrk="0" hangingPunct="0">
              <a:lnSpc>
                <a:spcPct val="100000"/>
              </a:lnSpc>
              <a:spcBef>
                <a:spcPct val="0"/>
              </a:spcBef>
              <a:spcAft>
                <a:spcPct val="0"/>
              </a:spcAft>
              <a:buClrTx/>
              <a:buSzTx/>
              <a:buFontTx/>
              <a:buNone/>
              <a:tabLst/>
              <a:defRPr/>
            </a:pPr>
            <a:endParaRPr kumimoji="0" lang="fi-FI" sz="1800" b="0" i="0" u="none" strike="noStrike" kern="0" cap="none" spc="0" normalizeH="0" baseline="0" noProof="0">
              <a:ln>
                <a:noFill/>
              </a:ln>
              <a:solidFill>
                <a:prstClr val="white"/>
              </a:solidFill>
              <a:effectLst/>
              <a:uLnTx/>
              <a:uFillTx/>
              <a:latin typeface="Arial"/>
              <a:ea typeface="+mn-ea"/>
              <a:cs typeface="+mn-cs"/>
            </a:endParaRPr>
          </a:p>
        </p:txBody>
      </p:sp>
      <p:sp>
        <p:nvSpPr>
          <p:cNvPr id="8" name="TextBox 7">
            <a:extLst>
              <a:ext uri="{FF2B5EF4-FFF2-40B4-BE49-F238E27FC236}">
                <a16:creationId xmlns:a16="http://schemas.microsoft.com/office/drawing/2014/main" id="{343D724C-17CD-4C6D-B348-4CD2545C84B0}"/>
              </a:ext>
            </a:extLst>
          </p:cNvPr>
          <p:cNvSpPr txBox="1"/>
          <p:nvPr/>
        </p:nvSpPr>
        <p:spPr>
          <a:xfrm rot="21408823">
            <a:off x="8053178" y="2131350"/>
            <a:ext cx="1875677" cy="369332"/>
          </a:xfrm>
          <a:prstGeom prst="rect">
            <a:avLst/>
          </a:prstGeom>
          <a:noFill/>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fi-FI" altLang="fi-FI" sz="1800" b="1" i="0" u="none" strike="noStrike" kern="1200" cap="none" spc="0" normalizeH="0" baseline="0" noProof="0" dirty="0">
                <a:ln>
                  <a:noFill/>
                </a:ln>
                <a:solidFill>
                  <a:prstClr val="black"/>
                </a:solidFill>
                <a:effectLst/>
                <a:uLnTx/>
                <a:uFillTx/>
                <a:latin typeface="Arial" panose="020B0604020202020204" pitchFamily="34" charset="0"/>
                <a:ea typeface="Geneva" pitchFamily="48" charset="-128"/>
                <a:cs typeface="+mn-cs"/>
              </a:rPr>
              <a:t>Koulutus - GLT</a:t>
            </a:r>
          </a:p>
        </p:txBody>
      </p:sp>
      <p:sp>
        <p:nvSpPr>
          <p:cNvPr id="12" name="TextBox 11">
            <a:extLst>
              <a:ext uri="{FF2B5EF4-FFF2-40B4-BE49-F238E27FC236}">
                <a16:creationId xmlns:a16="http://schemas.microsoft.com/office/drawing/2014/main" id="{417758FB-2AEC-4F4F-B5A5-789114540620}"/>
              </a:ext>
            </a:extLst>
          </p:cNvPr>
          <p:cNvSpPr txBox="1"/>
          <p:nvPr/>
        </p:nvSpPr>
        <p:spPr>
          <a:xfrm>
            <a:off x="8767795" y="2701890"/>
            <a:ext cx="1712815" cy="369332"/>
          </a:xfrm>
          <a:prstGeom prst="rect">
            <a:avLst/>
          </a:prstGeom>
          <a:noFill/>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fi-FI" altLang="fi-FI" sz="1800" b="1" i="0" u="none" strike="noStrike" kern="1200" cap="none" spc="0" normalizeH="0" baseline="0" noProof="0" dirty="0">
                <a:ln>
                  <a:noFill/>
                </a:ln>
                <a:solidFill>
                  <a:prstClr val="black"/>
                </a:solidFill>
                <a:effectLst/>
                <a:uLnTx/>
                <a:uFillTx/>
                <a:latin typeface="Arial" panose="020B0604020202020204" pitchFamily="34" charset="0"/>
                <a:ea typeface="Geneva" pitchFamily="48" charset="-128"/>
                <a:cs typeface="+mn-cs"/>
              </a:rPr>
              <a:t>Palvelu - GST</a:t>
            </a:r>
          </a:p>
        </p:txBody>
      </p:sp>
      <p:sp>
        <p:nvSpPr>
          <p:cNvPr id="14" name="TextBox 13">
            <a:extLst>
              <a:ext uri="{FF2B5EF4-FFF2-40B4-BE49-F238E27FC236}">
                <a16:creationId xmlns:a16="http://schemas.microsoft.com/office/drawing/2014/main" id="{9A78C121-7550-4C9A-A394-44A7B17019C9}"/>
              </a:ext>
            </a:extLst>
          </p:cNvPr>
          <p:cNvSpPr txBox="1"/>
          <p:nvPr/>
        </p:nvSpPr>
        <p:spPr>
          <a:xfrm rot="21382866">
            <a:off x="7739707" y="3278235"/>
            <a:ext cx="2161494" cy="369332"/>
          </a:xfrm>
          <a:prstGeom prst="rect">
            <a:avLst/>
          </a:prstGeom>
          <a:noFill/>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fi-FI" altLang="fi-FI" sz="1800" b="1" i="0" u="none" strike="noStrike" kern="1200" cap="none" spc="0" normalizeH="0" baseline="0" noProof="0" dirty="0">
                <a:ln>
                  <a:noFill/>
                </a:ln>
                <a:solidFill>
                  <a:prstClr val="black"/>
                </a:solidFill>
                <a:effectLst/>
                <a:uLnTx/>
                <a:uFillTx/>
                <a:latin typeface="Arial" panose="020B0604020202020204" pitchFamily="34" charset="0"/>
                <a:ea typeface="Geneva" pitchFamily="48" charset="-128"/>
                <a:cs typeface="+mn-cs"/>
              </a:rPr>
              <a:t>Jäsenasiat - GMT</a:t>
            </a:r>
          </a:p>
        </p:txBody>
      </p:sp>
      <p:sp>
        <p:nvSpPr>
          <p:cNvPr id="16" name="TextBox 15">
            <a:extLst>
              <a:ext uri="{FF2B5EF4-FFF2-40B4-BE49-F238E27FC236}">
                <a16:creationId xmlns:a16="http://schemas.microsoft.com/office/drawing/2014/main" id="{6D50E86D-C3E3-4509-A7B4-5593FDB98B70}"/>
              </a:ext>
            </a:extLst>
          </p:cNvPr>
          <p:cNvSpPr txBox="1"/>
          <p:nvPr/>
        </p:nvSpPr>
        <p:spPr>
          <a:xfrm>
            <a:off x="9420812" y="3590627"/>
            <a:ext cx="1279751" cy="369332"/>
          </a:xfrm>
          <a:prstGeom prst="rect">
            <a:avLst/>
          </a:prstGeom>
          <a:noFill/>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fi-FI" altLang="fi-FI" sz="1800" b="1" i="0" u="none" strike="noStrike" kern="1200" cap="none" spc="0" normalizeH="0" baseline="0" noProof="0" dirty="0">
                <a:ln>
                  <a:noFill/>
                </a:ln>
                <a:solidFill>
                  <a:prstClr val="black"/>
                </a:solidFill>
                <a:effectLst/>
                <a:uLnTx/>
                <a:uFillTx/>
                <a:latin typeface="Arial" panose="020B0604020202020204" pitchFamily="34" charset="0"/>
                <a:ea typeface="Geneva" pitchFamily="48" charset="-128"/>
                <a:cs typeface="+mn-cs"/>
              </a:rPr>
              <a:t>Viestintä</a:t>
            </a:r>
          </a:p>
        </p:txBody>
      </p:sp>
      <p:sp>
        <p:nvSpPr>
          <p:cNvPr id="18" name="TextBox 17">
            <a:extLst>
              <a:ext uri="{FF2B5EF4-FFF2-40B4-BE49-F238E27FC236}">
                <a16:creationId xmlns:a16="http://schemas.microsoft.com/office/drawing/2014/main" id="{477621A3-877F-4D43-BF52-D3DA879FE12D}"/>
              </a:ext>
            </a:extLst>
          </p:cNvPr>
          <p:cNvSpPr txBox="1"/>
          <p:nvPr/>
        </p:nvSpPr>
        <p:spPr>
          <a:xfrm>
            <a:off x="8398184" y="5220365"/>
            <a:ext cx="2452035" cy="461665"/>
          </a:xfrm>
          <a:prstGeom prst="rect">
            <a:avLst/>
          </a:prstGeom>
          <a:noFill/>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fi-FI" altLang="fi-FI" sz="2400" b="1" i="0" u="none" strike="noStrike" kern="1200" cap="none" spc="0" normalizeH="0" baseline="0" noProof="0" dirty="0">
                <a:ln>
                  <a:noFill/>
                </a:ln>
                <a:solidFill>
                  <a:srgbClr val="00338D"/>
                </a:solidFill>
                <a:effectLst/>
                <a:uLnTx/>
                <a:uFillTx/>
                <a:latin typeface="Arial" panose="020B0604020202020204" pitchFamily="34" charset="0"/>
                <a:ea typeface="Geneva" pitchFamily="48" charset="-128"/>
                <a:cs typeface="+mn-cs"/>
              </a:rPr>
              <a:t>GAT-RYHMÄ</a:t>
            </a:r>
          </a:p>
        </p:txBody>
      </p:sp>
      <p:sp>
        <p:nvSpPr>
          <p:cNvPr id="4" name="Alatunnisteen paikkamerkki 3">
            <a:extLst>
              <a:ext uri="{FF2B5EF4-FFF2-40B4-BE49-F238E27FC236}">
                <a16:creationId xmlns:a16="http://schemas.microsoft.com/office/drawing/2014/main" id="{F7197D7E-22FD-7032-3BD2-BE7F42F659F0}"/>
              </a:ext>
            </a:extLst>
          </p:cNvPr>
          <p:cNvSpPr>
            <a:spLocks noGrp="1"/>
          </p:cNvSpPr>
          <p:nvPr>
            <p:ph type="ftr" sz="quarter" idx="11"/>
          </p:nvPr>
        </p:nvSpPr>
        <p:spPr/>
        <p:txBody>
          <a:bodyPr/>
          <a:lstStyle/>
          <a:p>
            <a:r>
              <a:rPr lang="fi-FI"/>
              <a:t>107-D piiri Pressa-koulutus 28.8.2023</a:t>
            </a:r>
          </a:p>
        </p:txBody>
      </p:sp>
      <p:sp>
        <p:nvSpPr>
          <p:cNvPr id="5" name="Tekstiruutu 4">
            <a:extLst>
              <a:ext uri="{FF2B5EF4-FFF2-40B4-BE49-F238E27FC236}">
                <a16:creationId xmlns:a16="http://schemas.microsoft.com/office/drawing/2014/main" id="{E2762BB5-D99A-ED96-6DCA-DC71DF0767BA}"/>
              </a:ext>
            </a:extLst>
          </p:cNvPr>
          <p:cNvSpPr txBox="1"/>
          <p:nvPr/>
        </p:nvSpPr>
        <p:spPr>
          <a:xfrm>
            <a:off x="8009479" y="4079712"/>
            <a:ext cx="2452035" cy="369332"/>
          </a:xfrm>
          <a:prstGeom prst="rect">
            <a:avLst/>
          </a:prstGeom>
          <a:noFill/>
        </p:spPr>
        <p:txBody>
          <a:bodyPr wrap="square" rtlCol="0">
            <a:spAutoFit/>
          </a:bodyPr>
          <a:lstStyle/>
          <a:p>
            <a:r>
              <a:rPr lang="fi-FI" b="1" dirty="0">
                <a:solidFill>
                  <a:schemeClr val="tx1">
                    <a:lumMod val="50000"/>
                  </a:schemeClr>
                </a:solidFill>
              </a:rPr>
              <a:t>Uudet klubit - GET</a:t>
            </a:r>
          </a:p>
        </p:txBody>
      </p:sp>
      <p:pic>
        <p:nvPicPr>
          <p:cNvPr id="10" name="Kuva 9" descr="Kuva, joka sisältää kohteen logo, tunnus, symboli, Tavaramerkki&#10;&#10;Kuvaus luotu automaattisesti">
            <a:extLst>
              <a:ext uri="{FF2B5EF4-FFF2-40B4-BE49-F238E27FC236}">
                <a16:creationId xmlns:a16="http://schemas.microsoft.com/office/drawing/2014/main" id="{9C902064-B177-B429-15CB-437BC103E6B5}"/>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10480610" y="230188"/>
            <a:ext cx="1404939" cy="864000"/>
          </a:xfrm>
          <a:prstGeom prst="rect">
            <a:avLst/>
          </a:prstGeom>
        </p:spPr>
      </p:pic>
    </p:spTree>
    <p:extLst>
      <p:ext uri="{BB962C8B-B14F-4D97-AF65-F5344CB8AC3E}">
        <p14:creationId xmlns:p14="http://schemas.microsoft.com/office/powerpoint/2010/main" val="12470866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77F79A9-6847-40FF-BBF2-A1689260D45C}"/>
              </a:ext>
            </a:extLst>
          </p:cNvPr>
          <p:cNvSpPr>
            <a:spLocks noGrp="1"/>
          </p:cNvSpPr>
          <p:nvPr>
            <p:ph type="title"/>
          </p:nvPr>
        </p:nvSpPr>
        <p:spPr/>
        <p:txBody>
          <a:bodyPr/>
          <a:lstStyle/>
          <a:p>
            <a:r>
              <a:rPr lang="en-GB" dirty="0" err="1"/>
              <a:t>Presidentin</a:t>
            </a:r>
            <a:r>
              <a:rPr lang="en-GB" dirty="0"/>
              <a:t> </a:t>
            </a:r>
            <a:r>
              <a:rPr lang="en-GB" dirty="0" err="1"/>
              <a:t>virka</a:t>
            </a:r>
            <a:r>
              <a:rPr lang="en-GB" dirty="0"/>
              <a:t>				</a:t>
            </a:r>
            <a:endParaRPr lang="fi-FI" dirty="0"/>
          </a:p>
        </p:txBody>
      </p:sp>
      <p:sp>
        <p:nvSpPr>
          <p:cNvPr id="3" name="Sisällön paikkamerkki 2">
            <a:extLst>
              <a:ext uri="{FF2B5EF4-FFF2-40B4-BE49-F238E27FC236}">
                <a16:creationId xmlns:a16="http://schemas.microsoft.com/office/drawing/2014/main" id="{4D30748B-70CA-46EE-B036-36158F808F3F}"/>
              </a:ext>
            </a:extLst>
          </p:cNvPr>
          <p:cNvSpPr>
            <a:spLocks noGrp="1"/>
          </p:cNvSpPr>
          <p:nvPr>
            <p:ph idx="1"/>
          </p:nvPr>
        </p:nvSpPr>
        <p:spPr>
          <a:xfrm>
            <a:off x="956364" y="1868556"/>
            <a:ext cx="10499035" cy="4532244"/>
          </a:xfrm>
        </p:spPr>
        <p:txBody>
          <a:bodyPr>
            <a:normAutofit fontScale="85000" lnSpcReduction="20000"/>
          </a:bodyPr>
          <a:lstStyle/>
          <a:p>
            <a:pPr algn="l"/>
            <a:endParaRPr lang="fi-FI" sz="1800" b="0" i="0" u="none" strike="noStrike" baseline="0" dirty="0">
              <a:solidFill>
                <a:srgbClr val="000000"/>
              </a:solidFill>
              <a:latin typeface="Arial" panose="020B0604020202020204" pitchFamily="34" charset="0"/>
            </a:endParaRPr>
          </a:p>
          <a:p>
            <a:pPr marL="285750" indent="-285750">
              <a:buFont typeface="Arial" panose="020B0604020202020204" pitchFamily="34" charset="0"/>
              <a:buChar char="•"/>
            </a:pPr>
            <a:r>
              <a:rPr lang="fi-FI" altLang="en-US" sz="2600" dirty="0">
                <a:solidFill>
                  <a:srgbClr val="153E82"/>
                </a:solidFill>
                <a:latin typeface="Arial" panose="020B0604020202020204" pitchFamily="34" charset="0"/>
              </a:rPr>
              <a:t>presidentti johtaa itsenäistä, rekisteröityä yhdistystä, joka päättää omasta toiminnastaan täysin itsenäisesti noudattaen yhdistyslakia, klubin sääntöjä ja </a:t>
            </a:r>
            <a:r>
              <a:rPr lang="fi-FI" altLang="en-US" sz="2600" dirty="0" err="1">
                <a:solidFill>
                  <a:srgbClr val="153E82"/>
                </a:solidFill>
                <a:latin typeface="Arial" panose="020B0604020202020204" pitchFamily="34" charset="0"/>
              </a:rPr>
              <a:t>lions</a:t>
            </a:r>
            <a:r>
              <a:rPr lang="fi-FI" altLang="en-US" sz="2600" dirty="0">
                <a:solidFill>
                  <a:srgbClr val="153E82"/>
                </a:solidFill>
                <a:latin typeface="Arial" panose="020B0604020202020204" pitchFamily="34" charset="0"/>
              </a:rPr>
              <a:t>-periaatteita.</a:t>
            </a:r>
          </a:p>
          <a:p>
            <a:pPr marL="285750" indent="-285750">
              <a:buFont typeface="Arial" panose="020B0604020202020204" pitchFamily="34" charset="0"/>
              <a:buChar char="•"/>
            </a:pPr>
            <a:r>
              <a:rPr lang="fi-FI" altLang="en-US" sz="2600" dirty="0">
                <a:solidFill>
                  <a:srgbClr val="153E82"/>
                </a:solidFill>
                <a:latin typeface="Arial" panose="020B0604020202020204" pitchFamily="34" charset="0"/>
              </a:rPr>
              <a:t>piirin, liiton ja järjestön virkailijat toimivat neuvonantajinasi ja tukenasi.</a:t>
            </a:r>
          </a:p>
          <a:p>
            <a:pPr marL="285750" indent="-285750">
              <a:buFont typeface="Arial" panose="020B0604020202020204" pitchFamily="34" charset="0"/>
              <a:buChar char="•"/>
            </a:pPr>
            <a:r>
              <a:rPr lang="fi-FI" sz="2600" dirty="0">
                <a:solidFill>
                  <a:srgbClr val="153E82"/>
                </a:solidFill>
                <a:latin typeface="Arial" panose="020B0604020202020204" pitchFamily="34" charset="0"/>
              </a:rPr>
              <a:t>presidentti edustaa </a:t>
            </a:r>
            <a:r>
              <a:rPr lang="fi-FI" sz="2600" b="1" dirty="0">
                <a:solidFill>
                  <a:srgbClr val="153E82"/>
                </a:solidFill>
                <a:latin typeface="Arial" panose="020B0604020202020204" pitchFamily="34" charset="0"/>
              </a:rPr>
              <a:t>klubissa</a:t>
            </a:r>
            <a:r>
              <a:rPr lang="fi-FI" sz="2600" dirty="0">
                <a:solidFill>
                  <a:srgbClr val="153E82"/>
                </a:solidFill>
                <a:latin typeface="Arial" panose="020B0604020202020204" pitchFamily="34" charset="0"/>
              </a:rPr>
              <a:t> piirikuvernööriä, Suomen Lions-liittoa sekä koko Lions-järjestöä.</a:t>
            </a:r>
          </a:p>
          <a:p>
            <a:pPr marL="285750" indent="-285750">
              <a:buFont typeface="Arial" panose="020B0604020202020204" pitchFamily="34" charset="0"/>
              <a:buChar char="•"/>
            </a:pPr>
            <a:endParaRPr lang="fi-FI" sz="2600" dirty="0">
              <a:solidFill>
                <a:srgbClr val="00338D"/>
              </a:solidFill>
              <a:latin typeface="Tahoma" panose="020B0604030504040204" pitchFamily="34" charset="0"/>
            </a:endParaRPr>
          </a:p>
          <a:p>
            <a:pPr marL="285750" indent="-285750">
              <a:buFont typeface="Arial" panose="020B0604020202020204" pitchFamily="34" charset="0"/>
              <a:buChar char="•"/>
            </a:pPr>
            <a:r>
              <a:rPr lang="fi-FI" sz="2600" dirty="0">
                <a:solidFill>
                  <a:srgbClr val="00338D"/>
                </a:solidFill>
                <a:highlight>
                  <a:srgbClr val="FFFF00"/>
                </a:highlight>
                <a:latin typeface="Tahoma" panose="020B0604030504040204" pitchFamily="34" charset="0"/>
              </a:rPr>
              <a:t>presidentti on klubin käyntikortti</a:t>
            </a:r>
          </a:p>
          <a:p>
            <a:pPr marL="285750" indent="-285750">
              <a:buFont typeface="Arial" panose="020B0604020202020204" pitchFamily="34" charset="0"/>
              <a:buChar char="•"/>
            </a:pPr>
            <a:r>
              <a:rPr lang="fi-FI" sz="2600" dirty="0">
                <a:solidFill>
                  <a:srgbClr val="00338D"/>
                </a:solidFill>
                <a:latin typeface="Tahoma" panose="020B0604030504040204" pitchFamily="34" charset="0"/>
              </a:rPr>
              <a:t>klubipresidentin virka on</a:t>
            </a:r>
          </a:p>
          <a:p>
            <a:pPr marL="1028700" lvl="1" indent="-342900">
              <a:buFont typeface="Courier New" panose="02070309020205020404" pitchFamily="49" charset="0"/>
              <a:buChar char="o"/>
            </a:pPr>
            <a:r>
              <a:rPr lang="fi-FI" sz="2100" dirty="0">
                <a:solidFill>
                  <a:srgbClr val="00338D"/>
                </a:solidFill>
                <a:latin typeface="Tahoma" panose="020B0604030504040204" pitchFamily="34" charset="0"/>
              </a:rPr>
              <a:t>arvokas ja antoisa</a:t>
            </a:r>
          </a:p>
          <a:p>
            <a:pPr marL="1028700" lvl="1" indent="-342900">
              <a:buFont typeface="Courier New" panose="02070309020205020404" pitchFamily="49" charset="0"/>
              <a:buChar char="o"/>
            </a:pPr>
            <a:r>
              <a:rPr lang="fi-FI" sz="2100" dirty="0">
                <a:solidFill>
                  <a:srgbClr val="00338D"/>
                </a:solidFill>
                <a:latin typeface="Tahoma" panose="020B0604030504040204" pitchFamily="34" charset="0"/>
              </a:rPr>
              <a:t>vaativa ja opettavainen</a:t>
            </a:r>
          </a:p>
          <a:p>
            <a:pPr marL="1028700" lvl="1" indent="-342900">
              <a:buFont typeface="Courier New" panose="02070309020205020404" pitchFamily="49" charset="0"/>
              <a:buChar char="o"/>
            </a:pPr>
            <a:r>
              <a:rPr lang="fi-FI" sz="2100" dirty="0">
                <a:solidFill>
                  <a:srgbClr val="00338D"/>
                </a:solidFill>
                <a:latin typeface="Tahoma" panose="020B0604030504040204" pitchFamily="34" charset="0"/>
              </a:rPr>
              <a:t>s</a:t>
            </a:r>
            <a:r>
              <a:rPr lang="fi-FI" sz="2100" dirty="0">
                <a:solidFill>
                  <a:srgbClr val="153E82"/>
                </a:solidFill>
                <a:latin typeface="Tahoma" panose="020B0604030504040204" pitchFamily="34" charset="0"/>
                <a:ea typeface="Tahoma" panose="020B0604030504040204" pitchFamily="34" charset="0"/>
                <a:cs typeface="Tahoma" panose="020B0604030504040204" pitchFamily="34" charset="0"/>
              </a:rPr>
              <a:t>e on johtamista, ja </a:t>
            </a:r>
            <a:r>
              <a:rPr lang="fi-FI" sz="2100" b="1" dirty="0">
                <a:solidFill>
                  <a:srgbClr val="00AF50"/>
                </a:solidFill>
                <a:latin typeface="Tahoma" panose="020B0604030504040204" pitchFamily="34" charset="0"/>
                <a:ea typeface="Tahoma" panose="020B0604030504040204" pitchFamily="34" charset="0"/>
                <a:cs typeface="Tahoma" panose="020B0604030504040204" pitchFamily="34" charset="0"/>
              </a:rPr>
              <a:t>johtavaa palvelemista</a:t>
            </a:r>
          </a:p>
          <a:p>
            <a:pPr marL="1028700" lvl="1" indent="-342900">
              <a:buFont typeface="Courier New" panose="02070309020205020404" pitchFamily="49" charset="0"/>
              <a:buChar char="o"/>
            </a:pPr>
            <a:r>
              <a:rPr lang="fi-FI" sz="2100" dirty="0">
                <a:solidFill>
                  <a:srgbClr val="00338D"/>
                </a:solidFill>
                <a:latin typeface="Tahoma" panose="020B0604030504040204" pitchFamily="34" charset="0"/>
              </a:rPr>
              <a:t>opettaa johtamista</a:t>
            </a:r>
          </a:p>
          <a:p>
            <a:pPr marL="457200" indent="-457200">
              <a:buFont typeface="Arial" panose="020B0604020202020204" pitchFamily="34" charset="0"/>
              <a:buNone/>
            </a:pPr>
            <a:r>
              <a:rPr lang="fi-FI" altLang="en-US" sz="2000" dirty="0"/>
              <a:t>	</a:t>
            </a:r>
            <a:endParaRPr lang="fi-FI" sz="2000" dirty="0">
              <a:solidFill>
                <a:srgbClr val="00338D"/>
              </a:solidFill>
            </a:endParaRPr>
          </a:p>
        </p:txBody>
      </p:sp>
      <p:sp>
        <p:nvSpPr>
          <p:cNvPr id="4" name="Alatunnisteen paikkamerkki 3">
            <a:extLst>
              <a:ext uri="{FF2B5EF4-FFF2-40B4-BE49-F238E27FC236}">
                <a16:creationId xmlns:a16="http://schemas.microsoft.com/office/drawing/2014/main" id="{31F4E448-2BB8-95C2-48EE-79C7E5F177F2}"/>
              </a:ext>
            </a:extLst>
          </p:cNvPr>
          <p:cNvSpPr>
            <a:spLocks noGrp="1"/>
          </p:cNvSpPr>
          <p:nvPr>
            <p:ph type="ftr" sz="quarter" idx="11"/>
          </p:nvPr>
        </p:nvSpPr>
        <p:spPr/>
        <p:txBody>
          <a:bodyPr/>
          <a:lstStyle/>
          <a:p>
            <a:r>
              <a:rPr lang="fi-FI"/>
              <a:t>107-D piiri Pressa-koulutus 28.8.2023</a:t>
            </a:r>
          </a:p>
        </p:txBody>
      </p:sp>
      <p:pic>
        <p:nvPicPr>
          <p:cNvPr id="7" name="Kuva 6" descr="Kuva, joka sisältää kohteen logo, tunnus, symboli, Tavaramerkki&#10;&#10;Kuvaus luotu automaattisesti">
            <a:extLst>
              <a:ext uri="{FF2B5EF4-FFF2-40B4-BE49-F238E27FC236}">
                <a16:creationId xmlns:a16="http://schemas.microsoft.com/office/drawing/2014/main" id="{B57A242F-A00E-B384-AC43-B227EC189763}"/>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10480610" y="230188"/>
            <a:ext cx="1404939" cy="864000"/>
          </a:xfrm>
          <a:prstGeom prst="rect">
            <a:avLst/>
          </a:prstGeom>
        </p:spPr>
      </p:pic>
    </p:spTree>
    <p:extLst>
      <p:ext uri="{BB962C8B-B14F-4D97-AF65-F5344CB8AC3E}">
        <p14:creationId xmlns:p14="http://schemas.microsoft.com/office/powerpoint/2010/main" val="4316700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77F79A9-6847-40FF-BBF2-A1689260D45C}"/>
              </a:ext>
            </a:extLst>
          </p:cNvPr>
          <p:cNvSpPr>
            <a:spLocks noGrp="1"/>
          </p:cNvSpPr>
          <p:nvPr>
            <p:ph type="title"/>
          </p:nvPr>
        </p:nvSpPr>
        <p:spPr/>
        <p:txBody>
          <a:bodyPr/>
          <a:lstStyle/>
          <a:p>
            <a:r>
              <a:rPr lang="en-GB" dirty="0" err="1"/>
              <a:t>Presidentin</a:t>
            </a:r>
            <a:r>
              <a:rPr lang="en-GB" dirty="0"/>
              <a:t> </a:t>
            </a:r>
            <a:r>
              <a:rPr lang="en-GB" dirty="0" err="1"/>
              <a:t>toimenkuva</a:t>
            </a:r>
            <a:r>
              <a:rPr lang="en-GB" dirty="0"/>
              <a:t>				</a:t>
            </a:r>
            <a:endParaRPr lang="fi-FI" dirty="0"/>
          </a:p>
        </p:txBody>
      </p:sp>
      <p:sp>
        <p:nvSpPr>
          <p:cNvPr id="3" name="Sisällön paikkamerkki 2">
            <a:extLst>
              <a:ext uri="{FF2B5EF4-FFF2-40B4-BE49-F238E27FC236}">
                <a16:creationId xmlns:a16="http://schemas.microsoft.com/office/drawing/2014/main" id="{4D30748B-70CA-46EE-B036-36158F808F3F}"/>
              </a:ext>
            </a:extLst>
          </p:cNvPr>
          <p:cNvSpPr>
            <a:spLocks noGrp="1"/>
          </p:cNvSpPr>
          <p:nvPr>
            <p:ph idx="1"/>
          </p:nvPr>
        </p:nvSpPr>
        <p:spPr>
          <a:xfrm>
            <a:off x="956364" y="1868556"/>
            <a:ext cx="10783054" cy="4624319"/>
          </a:xfrm>
        </p:spPr>
        <p:txBody>
          <a:bodyPr>
            <a:normAutofit lnSpcReduction="10000"/>
          </a:bodyPr>
          <a:lstStyle/>
          <a:p>
            <a:pPr marL="285750" indent="-285750" defTabSz="742950" eaLnBrk="1" fontAlgn="auto" hangingPunct="1">
              <a:lnSpc>
                <a:spcPct val="90000"/>
              </a:lnSpc>
              <a:spcBef>
                <a:spcPts val="813"/>
              </a:spcBef>
              <a:spcAft>
                <a:spcPts val="0"/>
              </a:spcAft>
              <a:buClrTx/>
              <a:buFont typeface="Arial" panose="020B0604020202020204" pitchFamily="34" charset="0"/>
              <a:buChar char="•"/>
              <a:defRPr/>
            </a:pPr>
            <a:r>
              <a:rPr lang="fi-FI" altLang="en-US" sz="2000" dirty="0">
                <a:solidFill>
                  <a:srgbClr val="00338D"/>
                </a:solidFill>
                <a:latin typeface="Tahoma" panose="020B0604030504040204" pitchFamily="34" charset="0"/>
                <a:ea typeface="Tahoma" panose="020B0604030504040204" pitchFamily="34" charset="0"/>
                <a:cs typeface="Tahoma" panose="020B0604030504040204" pitchFamily="34" charset="0"/>
              </a:rPr>
              <a:t>on klubin ylin virkailija.</a:t>
            </a:r>
            <a:endParaRPr lang="en-US" altLang="en-US" sz="2000" dirty="0">
              <a:solidFill>
                <a:srgbClr val="00338D"/>
              </a:solidFill>
              <a:latin typeface="Tahoma" panose="020B0604030504040204" pitchFamily="34" charset="0"/>
              <a:ea typeface="Tahoma" panose="020B0604030504040204" pitchFamily="34" charset="0"/>
              <a:cs typeface="Tahoma" panose="020B0604030504040204" pitchFamily="34" charset="0"/>
            </a:endParaRPr>
          </a:p>
          <a:p>
            <a:pPr marL="285750" indent="-285750" defTabSz="742950" eaLnBrk="1" fontAlgn="auto" hangingPunct="1">
              <a:lnSpc>
                <a:spcPct val="90000"/>
              </a:lnSpc>
              <a:spcBef>
                <a:spcPts val="813"/>
              </a:spcBef>
              <a:spcAft>
                <a:spcPts val="0"/>
              </a:spcAft>
              <a:buClrTx/>
              <a:buFont typeface="Arial" panose="020B0604020202020204" pitchFamily="34" charset="0"/>
              <a:buChar char="•"/>
              <a:defRPr/>
            </a:pPr>
            <a:r>
              <a:rPr lang="fi-FI" altLang="en-US" sz="2000" dirty="0">
                <a:solidFill>
                  <a:srgbClr val="00338D"/>
                </a:solidFill>
                <a:latin typeface="Tahoma" panose="020B0604030504040204" pitchFamily="34" charset="0"/>
                <a:ea typeface="Tahoma" panose="020B0604030504040204" pitchFamily="34" charset="0"/>
                <a:cs typeface="Tahoma" panose="020B0604030504040204" pitchFamily="34" charset="0"/>
              </a:rPr>
              <a:t>vastaa klubin (strategisesta ja operatiivisesta) johtamisesta. </a:t>
            </a:r>
            <a:endParaRPr lang="en-US" altLang="en-US" sz="2000" dirty="0">
              <a:solidFill>
                <a:srgbClr val="00338D"/>
              </a:solidFill>
              <a:latin typeface="Tahoma" panose="020B0604030504040204" pitchFamily="34" charset="0"/>
              <a:ea typeface="Tahoma" panose="020B0604030504040204" pitchFamily="34" charset="0"/>
              <a:cs typeface="Tahoma" panose="020B0604030504040204" pitchFamily="34" charset="0"/>
            </a:endParaRPr>
          </a:p>
          <a:p>
            <a:pPr marL="285750" indent="-285750" defTabSz="742950" eaLnBrk="1" fontAlgn="auto" hangingPunct="1">
              <a:lnSpc>
                <a:spcPct val="90000"/>
              </a:lnSpc>
              <a:spcBef>
                <a:spcPts val="813"/>
              </a:spcBef>
              <a:spcAft>
                <a:spcPts val="0"/>
              </a:spcAft>
              <a:buClrTx/>
              <a:buFont typeface="Arial" panose="020B0604020202020204" pitchFamily="34" charset="0"/>
              <a:buChar char="•"/>
              <a:defRPr/>
            </a:pPr>
            <a:r>
              <a:rPr lang="fi-FI" altLang="en-US" sz="2000" dirty="0">
                <a:solidFill>
                  <a:srgbClr val="00338D"/>
                </a:solidFill>
                <a:latin typeface="Tahoma" panose="020B0604030504040204" pitchFamily="34" charset="0"/>
                <a:ea typeface="Tahoma" panose="020B0604030504040204" pitchFamily="34" charset="0"/>
                <a:cs typeface="Tahoma" panose="020B0604030504040204" pitchFamily="34" charset="0"/>
              </a:rPr>
              <a:t>toimii klubin hallituksen puheenjohtajana.</a:t>
            </a:r>
            <a:endParaRPr lang="en-US" altLang="en-US" sz="2000" dirty="0">
              <a:solidFill>
                <a:srgbClr val="00338D"/>
              </a:solidFill>
              <a:latin typeface="Tahoma" panose="020B0604030504040204" pitchFamily="34" charset="0"/>
              <a:ea typeface="Tahoma" panose="020B0604030504040204" pitchFamily="34" charset="0"/>
              <a:cs typeface="Tahoma" panose="020B0604030504040204" pitchFamily="34" charset="0"/>
            </a:endParaRPr>
          </a:p>
          <a:p>
            <a:pPr marL="285750" indent="-285750" defTabSz="742950" eaLnBrk="1" fontAlgn="auto" hangingPunct="1">
              <a:lnSpc>
                <a:spcPct val="90000"/>
              </a:lnSpc>
              <a:spcBef>
                <a:spcPts val="813"/>
              </a:spcBef>
              <a:spcAft>
                <a:spcPts val="0"/>
              </a:spcAft>
              <a:buClrTx/>
              <a:buFont typeface="Arial" panose="020B0604020202020204" pitchFamily="34" charset="0"/>
              <a:buChar char="•"/>
              <a:defRPr/>
            </a:pPr>
            <a:r>
              <a:rPr lang="fi-FI" altLang="en-US" sz="2000" dirty="0">
                <a:solidFill>
                  <a:srgbClr val="00338D"/>
                </a:solidFill>
                <a:latin typeface="Tahoma" panose="020B0604030504040204" pitchFamily="34" charset="0"/>
                <a:ea typeface="Tahoma" panose="020B0604030504040204" pitchFamily="34" charset="0"/>
                <a:cs typeface="Tahoma" panose="020B0604030504040204" pitchFamily="34" charset="0"/>
              </a:rPr>
              <a:t>vastaa klubin sääntöjen ja </a:t>
            </a:r>
            <a:r>
              <a:rPr lang="fi-FI" altLang="en-US" sz="2000" dirty="0" err="1">
                <a:solidFill>
                  <a:srgbClr val="00338D"/>
                </a:solidFill>
                <a:latin typeface="Tahoma" panose="020B0604030504040204" pitchFamily="34" charset="0"/>
                <a:ea typeface="Tahoma" panose="020B0604030504040204" pitchFamily="34" charset="0"/>
                <a:cs typeface="Tahoma" panose="020B0604030504040204" pitchFamily="34" charset="0"/>
              </a:rPr>
              <a:t>lions</a:t>
            </a:r>
            <a:r>
              <a:rPr lang="fi-FI" altLang="en-US" sz="2000" dirty="0">
                <a:solidFill>
                  <a:srgbClr val="00338D"/>
                </a:solidFill>
                <a:latin typeface="Tahoma" panose="020B0604030504040204" pitchFamily="34" charset="0"/>
                <a:ea typeface="Tahoma" panose="020B0604030504040204" pitchFamily="34" charset="0"/>
                <a:cs typeface="Tahoma" panose="020B0604030504040204" pitchFamily="34" charset="0"/>
              </a:rPr>
              <a:t>-hengen noudattamisesta.</a:t>
            </a:r>
            <a:endParaRPr lang="en-US" altLang="en-US" sz="2000" dirty="0">
              <a:solidFill>
                <a:srgbClr val="00338D"/>
              </a:solidFill>
              <a:latin typeface="Tahoma" panose="020B0604030504040204" pitchFamily="34" charset="0"/>
              <a:ea typeface="Tahoma" panose="020B0604030504040204" pitchFamily="34" charset="0"/>
              <a:cs typeface="Tahoma" panose="020B0604030504040204" pitchFamily="34" charset="0"/>
            </a:endParaRPr>
          </a:p>
          <a:p>
            <a:pPr marL="285750" indent="-285750" defTabSz="742950" eaLnBrk="1" fontAlgn="auto" hangingPunct="1">
              <a:lnSpc>
                <a:spcPct val="90000"/>
              </a:lnSpc>
              <a:spcBef>
                <a:spcPts val="813"/>
              </a:spcBef>
              <a:spcAft>
                <a:spcPts val="0"/>
              </a:spcAft>
              <a:buClrTx/>
              <a:buFont typeface="Arial" panose="020B0604020202020204" pitchFamily="34" charset="0"/>
              <a:buChar char="•"/>
              <a:defRPr/>
            </a:pPr>
            <a:r>
              <a:rPr lang="fi-FI" altLang="en-US" sz="2000" dirty="0">
                <a:solidFill>
                  <a:srgbClr val="00338D"/>
                </a:solidFill>
                <a:latin typeface="Tahoma" panose="020B0604030504040204" pitchFamily="34" charset="0"/>
                <a:ea typeface="Tahoma" panose="020B0604030504040204" pitchFamily="34" charset="0"/>
                <a:cs typeface="Tahoma" panose="020B0604030504040204" pitchFamily="34" charset="0"/>
              </a:rPr>
              <a:t>vastaa klubin toiminnasta ja kehittämisestä.</a:t>
            </a:r>
            <a:endParaRPr lang="en-US" altLang="en-US" sz="2000" dirty="0">
              <a:solidFill>
                <a:srgbClr val="00338D"/>
              </a:solidFill>
              <a:latin typeface="Tahoma" panose="020B0604030504040204" pitchFamily="34" charset="0"/>
              <a:ea typeface="Tahoma" panose="020B0604030504040204" pitchFamily="34" charset="0"/>
              <a:cs typeface="Tahoma" panose="020B0604030504040204" pitchFamily="34" charset="0"/>
            </a:endParaRPr>
          </a:p>
          <a:p>
            <a:pPr marL="285750" indent="-285750" defTabSz="742950" eaLnBrk="1" fontAlgn="auto" hangingPunct="1">
              <a:lnSpc>
                <a:spcPct val="90000"/>
              </a:lnSpc>
              <a:spcBef>
                <a:spcPts val="813"/>
              </a:spcBef>
              <a:spcAft>
                <a:spcPts val="0"/>
              </a:spcAft>
              <a:buClrTx/>
              <a:buFont typeface="Arial" panose="020B0604020202020204" pitchFamily="34" charset="0"/>
              <a:buChar char="•"/>
              <a:defRPr/>
            </a:pPr>
            <a:r>
              <a:rPr lang="fi-FI" altLang="en-US" sz="2000" dirty="0">
                <a:solidFill>
                  <a:srgbClr val="00338D"/>
                </a:solidFill>
                <a:latin typeface="Tahoma" panose="020B0604030504040204" pitchFamily="34" charset="0"/>
                <a:ea typeface="Tahoma" panose="020B0604030504040204" pitchFamily="34" charset="0"/>
                <a:cs typeface="Tahoma" panose="020B0604030504040204" pitchFamily="34" charset="0"/>
              </a:rPr>
              <a:t>vastaa klubin taloudesta.</a:t>
            </a:r>
            <a:endParaRPr lang="en-US" altLang="en-US" sz="2000" dirty="0">
              <a:solidFill>
                <a:srgbClr val="00338D"/>
              </a:solidFill>
              <a:latin typeface="Tahoma" panose="020B0604030504040204" pitchFamily="34" charset="0"/>
              <a:ea typeface="Tahoma" panose="020B0604030504040204" pitchFamily="34" charset="0"/>
              <a:cs typeface="Tahoma" panose="020B0604030504040204" pitchFamily="34" charset="0"/>
            </a:endParaRPr>
          </a:p>
          <a:p>
            <a:pPr marL="285750" indent="-285750" defTabSz="742950" eaLnBrk="1" fontAlgn="auto" hangingPunct="1">
              <a:lnSpc>
                <a:spcPct val="90000"/>
              </a:lnSpc>
              <a:spcBef>
                <a:spcPts val="813"/>
              </a:spcBef>
              <a:spcAft>
                <a:spcPts val="0"/>
              </a:spcAft>
              <a:buClrTx/>
              <a:buFont typeface="Arial" panose="020B0604020202020204" pitchFamily="34" charset="0"/>
              <a:buChar char="•"/>
              <a:defRPr/>
            </a:pPr>
            <a:r>
              <a:rPr lang="fi-FI" altLang="en-US" sz="2000" dirty="0">
                <a:solidFill>
                  <a:srgbClr val="00338D"/>
                </a:solidFill>
                <a:latin typeface="Tahoma" panose="020B0604030504040204" pitchFamily="34" charset="0"/>
                <a:ea typeface="Tahoma" panose="020B0604030504040204" pitchFamily="34" charset="0"/>
                <a:cs typeface="Tahoma" panose="020B0604030504040204" pitchFamily="34" charset="0"/>
              </a:rPr>
              <a:t>vastaa klubin toiminnan organisoinnista.</a:t>
            </a:r>
            <a:endParaRPr lang="en-US" altLang="en-US" sz="2000" dirty="0">
              <a:solidFill>
                <a:srgbClr val="00338D"/>
              </a:solidFill>
              <a:latin typeface="Tahoma" panose="020B0604030504040204" pitchFamily="34" charset="0"/>
              <a:ea typeface="Tahoma" panose="020B0604030504040204" pitchFamily="34" charset="0"/>
              <a:cs typeface="Tahoma" panose="020B0604030504040204" pitchFamily="34" charset="0"/>
            </a:endParaRPr>
          </a:p>
          <a:p>
            <a:pPr marL="285750" indent="-285750" defTabSz="742950" eaLnBrk="1" fontAlgn="auto" hangingPunct="1">
              <a:lnSpc>
                <a:spcPct val="90000"/>
              </a:lnSpc>
              <a:spcBef>
                <a:spcPts val="813"/>
              </a:spcBef>
              <a:spcAft>
                <a:spcPts val="0"/>
              </a:spcAft>
              <a:buClrTx/>
              <a:buFont typeface="Arial" panose="020B0604020202020204" pitchFamily="34" charset="0"/>
              <a:buChar char="•"/>
              <a:defRPr/>
            </a:pPr>
            <a:r>
              <a:rPr lang="fi-FI" altLang="en-US" sz="2000" dirty="0">
                <a:solidFill>
                  <a:srgbClr val="00338D"/>
                </a:solidFill>
                <a:latin typeface="Tahoma" panose="020B0604030504040204" pitchFamily="34" charset="0"/>
                <a:ea typeface="Tahoma" panose="020B0604030504040204" pitchFamily="34" charset="0"/>
                <a:cs typeface="Tahoma" panose="020B0604030504040204" pitchFamily="34" charset="0"/>
              </a:rPr>
              <a:t>vastaa klubin sisäisestä ja ulkoisesta tiedottamisesta. </a:t>
            </a:r>
            <a:endParaRPr lang="en-US" altLang="en-US" sz="2000" dirty="0">
              <a:solidFill>
                <a:srgbClr val="00338D"/>
              </a:solidFill>
              <a:latin typeface="Tahoma" panose="020B0604030504040204" pitchFamily="34" charset="0"/>
              <a:ea typeface="Tahoma" panose="020B0604030504040204" pitchFamily="34" charset="0"/>
              <a:cs typeface="Tahoma" panose="020B0604030504040204" pitchFamily="34" charset="0"/>
            </a:endParaRPr>
          </a:p>
          <a:p>
            <a:pPr marL="285750" indent="-285750" defTabSz="742950" eaLnBrk="1" fontAlgn="auto" hangingPunct="1">
              <a:lnSpc>
                <a:spcPct val="90000"/>
              </a:lnSpc>
              <a:spcBef>
                <a:spcPts val="813"/>
              </a:spcBef>
              <a:spcAft>
                <a:spcPts val="0"/>
              </a:spcAft>
              <a:buClrTx/>
              <a:buFont typeface="Arial" panose="020B0604020202020204" pitchFamily="34" charset="0"/>
              <a:buChar char="•"/>
              <a:defRPr/>
            </a:pPr>
            <a:r>
              <a:rPr lang="fi-FI" altLang="en-US" sz="2000" dirty="0">
                <a:solidFill>
                  <a:srgbClr val="00338D"/>
                </a:solidFill>
                <a:latin typeface="Tahoma" panose="020B0604030504040204" pitchFamily="34" charset="0"/>
                <a:ea typeface="Tahoma" panose="020B0604030504040204" pitchFamily="34" charset="0"/>
                <a:cs typeface="Tahoma" panose="020B0604030504040204" pitchFamily="34" charset="0"/>
              </a:rPr>
              <a:t>vastaa siitä, että klubi täyttää sekä kansainväliset että kotimaiset maksu- ja raportointivelvoitteensa.</a:t>
            </a:r>
            <a:endParaRPr lang="en-US" altLang="en-US" sz="2000" dirty="0">
              <a:solidFill>
                <a:srgbClr val="00338D"/>
              </a:solidFill>
              <a:latin typeface="Tahoma" panose="020B0604030504040204" pitchFamily="34" charset="0"/>
              <a:ea typeface="Tahoma" panose="020B0604030504040204" pitchFamily="34" charset="0"/>
              <a:cs typeface="Tahoma" panose="020B0604030504040204" pitchFamily="34" charset="0"/>
            </a:endParaRPr>
          </a:p>
          <a:p>
            <a:pPr marL="285750" indent="-285750" defTabSz="742950" eaLnBrk="1" fontAlgn="auto" hangingPunct="1">
              <a:lnSpc>
                <a:spcPct val="90000"/>
              </a:lnSpc>
              <a:spcBef>
                <a:spcPts val="813"/>
              </a:spcBef>
              <a:spcAft>
                <a:spcPts val="0"/>
              </a:spcAft>
              <a:buClrTx/>
              <a:buFont typeface="Arial" panose="020B0604020202020204" pitchFamily="34" charset="0"/>
              <a:buChar char="•"/>
              <a:defRPr/>
            </a:pPr>
            <a:r>
              <a:rPr lang="fi-FI" altLang="en-US" sz="2000" dirty="0">
                <a:solidFill>
                  <a:srgbClr val="00338D"/>
                </a:solidFill>
                <a:latin typeface="Tahoma" panose="020B0604030504040204" pitchFamily="34" charset="0"/>
                <a:ea typeface="Tahoma" panose="020B0604030504040204" pitchFamily="34" charset="0"/>
                <a:cs typeface="Tahoma" panose="020B0604030504040204" pitchFamily="34" charset="0"/>
              </a:rPr>
              <a:t>vastaa jäsen-, koulutus- ja palvelutavoitteiden toteutumisesta.</a:t>
            </a:r>
            <a:endParaRPr lang="en-US" altLang="en-US" sz="2000" dirty="0">
              <a:solidFill>
                <a:srgbClr val="00338D"/>
              </a:solidFill>
              <a:latin typeface="Tahoma" panose="020B0604030504040204" pitchFamily="34" charset="0"/>
              <a:ea typeface="Tahoma" panose="020B0604030504040204" pitchFamily="34" charset="0"/>
              <a:cs typeface="Tahoma" panose="020B0604030504040204" pitchFamily="34" charset="0"/>
            </a:endParaRPr>
          </a:p>
          <a:p>
            <a:pPr marL="285750" indent="-285750" defTabSz="742950" eaLnBrk="1" fontAlgn="auto" hangingPunct="1">
              <a:lnSpc>
                <a:spcPct val="90000"/>
              </a:lnSpc>
              <a:spcBef>
                <a:spcPts val="813"/>
              </a:spcBef>
              <a:spcAft>
                <a:spcPts val="0"/>
              </a:spcAft>
              <a:buClrTx/>
              <a:buFont typeface="Arial" panose="020B0604020202020204" pitchFamily="34" charset="0"/>
              <a:buChar char="•"/>
              <a:defRPr/>
            </a:pPr>
            <a:r>
              <a:rPr lang="fi-FI" altLang="en-US" sz="2000" dirty="0">
                <a:solidFill>
                  <a:srgbClr val="00338D"/>
                </a:solidFill>
                <a:latin typeface="Tahoma" panose="020B0604030504040204" pitchFamily="34" charset="0"/>
                <a:ea typeface="Tahoma" panose="020B0604030504040204" pitchFamily="34" charset="0"/>
                <a:cs typeface="Tahoma" panose="020B0604030504040204" pitchFamily="34" charset="0"/>
              </a:rPr>
              <a:t>vastaa siitä, että liiton vuosikokouksen ja piirikokouksen päätökset esitellään ja niitä noudatetaan klubissa.</a:t>
            </a:r>
            <a:endParaRPr lang="en-US" altLang="en-US" sz="2000" dirty="0">
              <a:solidFill>
                <a:srgbClr val="00338D"/>
              </a:solidFill>
              <a:latin typeface="Tahoma" panose="020B0604030504040204" pitchFamily="34" charset="0"/>
              <a:ea typeface="Tahoma" panose="020B0604030504040204" pitchFamily="34" charset="0"/>
              <a:cs typeface="Tahoma" panose="020B0604030504040204" pitchFamily="34" charset="0"/>
            </a:endParaRPr>
          </a:p>
          <a:p>
            <a:pPr algn="l"/>
            <a:endParaRPr lang="fi-FI" sz="1800" b="0" i="0" u="none" strike="noStrike" baseline="0" dirty="0">
              <a:solidFill>
                <a:srgbClr val="000000"/>
              </a:solidFill>
              <a:latin typeface="Arial" panose="020B0604020202020204" pitchFamily="34" charset="0"/>
            </a:endParaRPr>
          </a:p>
        </p:txBody>
      </p:sp>
      <p:sp>
        <p:nvSpPr>
          <p:cNvPr id="4" name="Alatunnisteen paikkamerkki 3">
            <a:extLst>
              <a:ext uri="{FF2B5EF4-FFF2-40B4-BE49-F238E27FC236}">
                <a16:creationId xmlns:a16="http://schemas.microsoft.com/office/drawing/2014/main" id="{FBD02424-76C2-1966-D3CF-25E114DD78B8}"/>
              </a:ext>
            </a:extLst>
          </p:cNvPr>
          <p:cNvSpPr>
            <a:spLocks noGrp="1"/>
          </p:cNvSpPr>
          <p:nvPr>
            <p:ph type="ftr" sz="quarter" idx="11"/>
          </p:nvPr>
        </p:nvSpPr>
        <p:spPr/>
        <p:txBody>
          <a:bodyPr/>
          <a:lstStyle/>
          <a:p>
            <a:r>
              <a:rPr lang="fi-FI"/>
              <a:t>107-D piiri Pressa-koulutus 28.8.2023</a:t>
            </a:r>
          </a:p>
        </p:txBody>
      </p:sp>
      <p:pic>
        <p:nvPicPr>
          <p:cNvPr id="7" name="Kuva 6" descr="Kuva, joka sisältää kohteen logo, tunnus, symboli, Tavaramerkki&#10;&#10;Kuvaus luotu automaattisesti">
            <a:extLst>
              <a:ext uri="{FF2B5EF4-FFF2-40B4-BE49-F238E27FC236}">
                <a16:creationId xmlns:a16="http://schemas.microsoft.com/office/drawing/2014/main" id="{EBFDD88A-99D9-82D2-73DC-BC551AB630EA}"/>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10480610" y="230188"/>
            <a:ext cx="1404939" cy="864000"/>
          </a:xfrm>
          <a:prstGeom prst="rect">
            <a:avLst/>
          </a:prstGeom>
        </p:spPr>
      </p:pic>
    </p:spTree>
    <p:extLst>
      <p:ext uri="{BB962C8B-B14F-4D97-AF65-F5344CB8AC3E}">
        <p14:creationId xmlns:p14="http://schemas.microsoft.com/office/powerpoint/2010/main" val="18849008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77F79A9-6847-40FF-BBF2-A1689260D45C}"/>
              </a:ext>
            </a:extLst>
          </p:cNvPr>
          <p:cNvSpPr>
            <a:spLocks noGrp="1"/>
          </p:cNvSpPr>
          <p:nvPr>
            <p:ph type="title"/>
          </p:nvPr>
        </p:nvSpPr>
        <p:spPr/>
        <p:txBody>
          <a:bodyPr/>
          <a:lstStyle/>
          <a:p>
            <a:r>
              <a:rPr lang="en-GB" dirty="0" err="1"/>
              <a:t>Kauden</a:t>
            </a:r>
            <a:r>
              <a:rPr lang="en-GB" dirty="0"/>
              <a:t> </a:t>
            </a:r>
            <a:r>
              <a:rPr lang="en-GB" dirty="0" err="1"/>
              <a:t>valmistelu</a:t>
            </a:r>
            <a:r>
              <a:rPr lang="en-GB" dirty="0"/>
              <a:t>				</a:t>
            </a:r>
            <a:endParaRPr lang="fi-FI" dirty="0"/>
          </a:p>
        </p:txBody>
      </p:sp>
      <p:sp>
        <p:nvSpPr>
          <p:cNvPr id="3" name="Sisällön paikkamerkki 2">
            <a:extLst>
              <a:ext uri="{FF2B5EF4-FFF2-40B4-BE49-F238E27FC236}">
                <a16:creationId xmlns:a16="http://schemas.microsoft.com/office/drawing/2014/main" id="{4D30748B-70CA-46EE-B036-36158F808F3F}"/>
              </a:ext>
            </a:extLst>
          </p:cNvPr>
          <p:cNvSpPr>
            <a:spLocks noGrp="1"/>
          </p:cNvSpPr>
          <p:nvPr>
            <p:ph idx="1"/>
          </p:nvPr>
        </p:nvSpPr>
        <p:spPr/>
        <p:txBody>
          <a:bodyPr>
            <a:normAutofit/>
          </a:bodyPr>
          <a:lstStyle/>
          <a:p>
            <a:endParaRPr lang="fi-FI" sz="1800" dirty="0">
              <a:solidFill>
                <a:srgbClr val="153E82"/>
              </a:solidFill>
              <a:latin typeface="Arial" panose="020B0604020202020204" pitchFamily="34" charset="0"/>
            </a:endParaRPr>
          </a:p>
          <a:p>
            <a:r>
              <a:rPr lang="fi-FI" sz="2000" dirty="0">
                <a:solidFill>
                  <a:srgbClr val="153E82"/>
                </a:solidFill>
                <a:latin typeface="Tahoma" panose="020B0604030504040204" pitchFamily="34" charset="0"/>
                <a:ea typeface="Tahoma" panose="020B0604030504040204" pitchFamily="34" charset="0"/>
                <a:cs typeface="Tahoma" panose="020B0604030504040204" pitchFamily="34" charset="0"/>
              </a:rPr>
              <a:t>Ota jo keväällä, ennen omaa kauttasi, esille klubin säännöt, klubistrategia/klubikäsikirja ja muut klubin asiakirjat. Osallistu klubivirkailijoiden koulutukseen.</a:t>
            </a:r>
          </a:p>
          <a:p>
            <a:pPr>
              <a:lnSpc>
                <a:spcPct val="100000"/>
              </a:lnSpc>
            </a:pPr>
            <a:r>
              <a:rPr lang="fi-FI" sz="2000" b="1" i="0" u="none" strike="noStrike" baseline="0" dirty="0">
                <a:solidFill>
                  <a:srgbClr val="153E82"/>
                </a:solidFill>
                <a:latin typeface="Tahoma" panose="020B0604030504040204" pitchFamily="34" charset="0"/>
                <a:ea typeface="Tahoma" panose="020B0604030504040204" pitchFamily="34" charset="0"/>
                <a:cs typeface="Tahoma" panose="020B0604030504040204" pitchFamily="34" charset="0"/>
              </a:rPr>
              <a:t>Näkyvä valmistelu alkaa jo keväällä hallituksen ja toimikuntien kokoamisella.</a:t>
            </a:r>
          </a:p>
          <a:p>
            <a:pPr marL="285750" indent="-285750">
              <a:lnSpc>
                <a:spcPct val="100000"/>
              </a:lnSpc>
              <a:buFont typeface="Arial" panose="020B0604020202020204" pitchFamily="34" charset="0"/>
              <a:buChar char="•"/>
            </a:pPr>
            <a:r>
              <a:rPr lang="fi-FI" sz="1800" dirty="0">
                <a:solidFill>
                  <a:srgbClr val="153E82"/>
                </a:solidFill>
                <a:latin typeface="Tahoma" panose="020B0604030504040204" pitchFamily="34" charset="0"/>
                <a:ea typeface="Tahoma" panose="020B0604030504040204" pitchFamily="34" charset="0"/>
                <a:cs typeface="Tahoma" panose="020B0604030504040204" pitchFamily="34" charset="0"/>
              </a:rPr>
              <a:t>k</a:t>
            </a:r>
            <a:r>
              <a:rPr lang="fi-FI" sz="1800" b="0" i="0" u="none" strike="noStrike" baseline="0" dirty="0">
                <a:solidFill>
                  <a:srgbClr val="153E82"/>
                </a:solidFill>
                <a:latin typeface="Tahoma" panose="020B0604030504040204" pitchFamily="34" charset="0"/>
                <a:ea typeface="Tahoma" panose="020B0604030504040204" pitchFamily="34" charset="0"/>
                <a:cs typeface="Tahoma" panose="020B0604030504040204" pitchFamily="34" charset="0"/>
              </a:rPr>
              <a:t>lubihallituksesta ja toimikunnista esitys maalis-/huhtikuun vaalikokoukseen. </a:t>
            </a:r>
          </a:p>
          <a:p>
            <a:pPr marL="285750" indent="-285750">
              <a:lnSpc>
                <a:spcPct val="100000"/>
              </a:lnSpc>
              <a:buFont typeface="Arial" panose="020B0604020202020204" pitchFamily="34" charset="0"/>
              <a:buChar char="•"/>
            </a:pPr>
            <a:r>
              <a:rPr lang="fi-FI" sz="1800" b="0" i="0" u="none" strike="noStrike" baseline="0" dirty="0">
                <a:solidFill>
                  <a:srgbClr val="153E82"/>
                </a:solidFill>
                <a:latin typeface="Tahoma" panose="020B0604030504040204" pitchFamily="34" charset="0"/>
                <a:ea typeface="Tahoma" panose="020B0604030504040204" pitchFamily="34" charset="0"/>
                <a:cs typeface="Tahoma" panose="020B0604030504040204" pitchFamily="34" charset="0"/>
              </a:rPr>
              <a:t>klubin säännöissä on määritelty pakolliset virat ja toimikunnat. </a:t>
            </a:r>
          </a:p>
          <a:p>
            <a:pPr marL="285750" indent="-285750">
              <a:lnSpc>
                <a:spcPct val="100000"/>
              </a:lnSpc>
              <a:buFont typeface="Arial" panose="020B0604020202020204" pitchFamily="34" charset="0"/>
              <a:buChar char="•"/>
            </a:pPr>
            <a:r>
              <a:rPr lang="fi-FI" sz="1800" dirty="0">
                <a:solidFill>
                  <a:srgbClr val="153E82"/>
                </a:solidFill>
                <a:latin typeface="Tahoma" panose="020B0604030504040204" pitchFamily="34" charset="0"/>
                <a:ea typeface="Tahoma" panose="020B0604030504040204" pitchFamily="34" charset="0"/>
                <a:cs typeface="Tahoma" panose="020B0604030504040204" pitchFamily="34" charset="0"/>
              </a:rPr>
              <a:t>l</a:t>
            </a:r>
            <a:r>
              <a:rPr lang="fi-FI" sz="1800" b="0" i="0" u="none" strike="noStrike" baseline="0" dirty="0">
                <a:solidFill>
                  <a:srgbClr val="153E82"/>
                </a:solidFill>
                <a:latin typeface="Tahoma" panose="020B0604030504040204" pitchFamily="34" charset="0"/>
                <a:ea typeface="Tahoma" panose="020B0604030504040204" pitchFamily="34" charset="0"/>
                <a:cs typeface="Tahoma" panose="020B0604030504040204" pitchFamily="34" charset="0"/>
              </a:rPr>
              <a:t>isäksi erilaisia toimikuntajäseniä.</a:t>
            </a:r>
          </a:p>
          <a:p>
            <a:pPr marL="285750" indent="-285750">
              <a:lnSpc>
                <a:spcPct val="100000"/>
              </a:lnSpc>
              <a:buFont typeface="Arial" panose="020B0604020202020204" pitchFamily="34" charset="0"/>
              <a:buChar char="•"/>
            </a:pPr>
            <a:r>
              <a:rPr lang="fi-FI" sz="1800" dirty="0">
                <a:solidFill>
                  <a:srgbClr val="153E82"/>
                </a:solidFill>
                <a:latin typeface="Tahoma" panose="020B0604030504040204" pitchFamily="34" charset="0"/>
                <a:ea typeface="Tahoma" panose="020B0604030504040204" pitchFamily="34" charset="0"/>
                <a:cs typeface="Tahoma" panose="020B0604030504040204" pitchFamily="34" charset="0"/>
              </a:rPr>
              <a:t>a</a:t>
            </a:r>
            <a:r>
              <a:rPr lang="fi-FI" sz="1800" b="0" i="0" u="none" strike="noStrike" baseline="0" dirty="0">
                <a:solidFill>
                  <a:srgbClr val="153E82"/>
                </a:solidFill>
                <a:latin typeface="Tahoma" panose="020B0604030504040204" pitchFamily="34" charset="0"/>
                <a:ea typeface="Tahoma" panose="020B0604030504040204" pitchFamily="34" charset="0"/>
                <a:cs typeface="Tahoma" panose="020B0604030504040204" pitchFamily="34" charset="0"/>
              </a:rPr>
              <a:t>nna tehtäviä tasapuolisesti ja oikeudenmukaisesti. </a:t>
            </a:r>
          </a:p>
          <a:p>
            <a:pPr marL="285750" indent="-285750">
              <a:lnSpc>
                <a:spcPct val="100000"/>
              </a:lnSpc>
              <a:buFont typeface="Arial" panose="020B0604020202020204" pitchFamily="34" charset="0"/>
              <a:buChar char="•"/>
            </a:pPr>
            <a:r>
              <a:rPr lang="fi-FI" sz="1800" dirty="0">
                <a:solidFill>
                  <a:srgbClr val="153E82"/>
                </a:solidFill>
                <a:latin typeface="Tahoma" panose="020B0604030504040204" pitchFamily="34" charset="0"/>
                <a:ea typeface="Tahoma" panose="020B0604030504040204" pitchFamily="34" charset="0"/>
                <a:cs typeface="Tahoma" panose="020B0604030504040204" pitchFamily="34" charset="0"/>
              </a:rPr>
              <a:t>a</a:t>
            </a:r>
            <a:r>
              <a:rPr lang="fi-FI" sz="1800" b="0" i="0" u="none" strike="noStrike" baseline="0" dirty="0">
                <a:solidFill>
                  <a:srgbClr val="153E82"/>
                </a:solidFill>
                <a:latin typeface="Tahoma" panose="020B0604030504040204" pitchFamily="34" charset="0"/>
                <a:ea typeface="Tahoma" panose="020B0604030504040204" pitchFamily="34" charset="0"/>
                <a:cs typeface="Tahoma" panose="020B0604030504040204" pitchFamily="34" charset="0"/>
              </a:rPr>
              <a:t>nna tehtäviä myös uusille jäsenille.</a:t>
            </a:r>
          </a:p>
          <a:p>
            <a:pPr>
              <a:lnSpc>
                <a:spcPct val="100000"/>
              </a:lnSpc>
            </a:pPr>
            <a:r>
              <a:rPr lang="fi-FI" sz="2000" dirty="0">
                <a:solidFill>
                  <a:srgbClr val="153E82"/>
                </a:solidFill>
                <a:latin typeface="Tahoma" panose="020B0604030504040204" pitchFamily="34" charset="0"/>
                <a:ea typeface="Tahoma" panose="020B0604030504040204" pitchFamily="34" charset="0"/>
                <a:cs typeface="Tahoma" panose="020B0604030504040204" pitchFamily="34" charset="0"/>
              </a:rPr>
              <a:t>Valmistele toimintasuunnitelma ja talousarvio yhteistyössä tulevan hallituksesi kanssa.</a:t>
            </a:r>
            <a:endParaRPr lang="fi-FI" sz="2000" b="0" i="0" u="none" strike="noStrike" baseline="0" dirty="0">
              <a:solidFill>
                <a:srgbClr val="153E82"/>
              </a:solidFill>
              <a:latin typeface="Tahoma" panose="020B0604030504040204" pitchFamily="34" charset="0"/>
              <a:ea typeface="Tahoma" panose="020B0604030504040204" pitchFamily="34" charset="0"/>
              <a:cs typeface="Tahoma" panose="020B0604030504040204" pitchFamily="34" charset="0"/>
            </a:endParaRPr>
          </a:p>
          <a:p>
            <a:pPr>
              <a:lnSpc>
                <a:spcPct val="100000"/>
              </a:lnSpc>
            </a:pPr>
            <a:endParaRPr lang="fi-FI" sz="1800" b="0" i="0" u="none" strike="noStrike" baseline="0" dirty="0">
              <a:solidFill>
                <a:srgbClr val="153E82"/>
              </a:solidFill>
              <a:latin typeface="Arial" panose="020B0604020202020204" pitchFamily="34" charset="0"/>
            </a:endParaRPr>
          </a:p>
          <a:p>
            <a:endParaRPr lang="fi-FI" sz="1800" b="0" i="0" u="none" strike="noStrike" baseline="0" dirty="0">
              <a:solidFill>
                <a:srgbClr val="153E82"/>
              </a:solidFill>
              <a:latin typeface="Arial" panose="020B0604020202020204" pitchFamily="34" charset="0"/>
            </a:endParaRPr>
          </a:p>
          <a:p>
            <a:pPr algn="l"/>
            <a:endParaRPr lang="fi-FI" sz="1800" b="0" i="0" u="none" strike="noStrike" baseline="0" dirty="0">
              <a:solidFill>
                <a:srgbClr val="000000"/>
              </a:solidFill>
              <a:latin typeface="Arial" panose="020B0604020202020204" pitchFamily="34" charset="0"/>
            </a:endParaRPr>
          </a:p>
        </p:txBody>
      </p:sp>
      <p:sp>
        <p:nvSpPr>
          <p:cNvPr id="4" name="Alatunnisteen paikkamerkki 3">
            <a:extLst>
              <a:ext uri="{FF2B5EF4-FFF2-40B4-BE49-F238E27FC236}">
                <a16:creationId xmlns:a16="http://schemas.microsoft.com/office/drawing/2014/main" id="{6EDA3930-98FD-9E3B-CCB0-753559377C0A}"/>
              </a:ext>
            </a:extLst>
          </p:cNvPr>
          <p:cNvSpPr>
            <a:spLocks noGrp="1"/>
          </p:cNvSpPr>
          <p:nvPr>
            <p:ph type="ftr" sz="quarter" idx="11"/>
          </p:nvPr>
        </p:nvSpPr>
        <p:spPr/>
        <p:txBody>
          <a:bodyPr/>
          <a:lstStyle/>
          <a:p>
            <a:r>
              <a:rPr lang="fi-FI"/>
              <a:t>107-D piiri Pressa-koulutus 28.8.2023</a:t>
            </a:r>
          </a:p>
        </p:txBody>
      </p:sp>
      <p:pic>
        <p:nvPicPr>
          <p:cNvPr id="7" name="Kuva 6" descr="Kuva, joka sisältää kohteen logo, tunnus, symboli, Tavaramerkki&#10;&#10;Kuvaus luotu automaattisesti">
            <a:extLst>
              <a:ext uri="{FF2B5EF4-FFF2-40B4-BE49-F238E27FC236}">
                <a16:creationId xmlns:a16="http://schemas.microsoft.com/office/drawing/2014/main" id="{557550D0-0E6A-407B-CB33-93F8B5668990}"/>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10480610" y="230188"/>
            <a:ext cx="1404939" cy="864000"/>
          </a:xfrm>
          <a:prstGeom prst="rect">
            <a:avLst/>
          </a:prstGeom>
        </p:spPr>
      </p:pic>
    </p:spTree>
    <p:extLst>
      <p:ext uri="{BB962C8B-B14F-4D97-AF65-F5344CB8AC3E}">
        <p14:creationId xmlns:p14="http://schemas.microsoft.com/office/powerpoint/2010/main" val="2945681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77F79A9-6847-40FF-BBF2-A1689260D45C}"/>
              </a:ext>
            </a:extLst>
          </p:cNvPr>
          <p:cNvSpPr>
            <a:spLocks noGrp="1"/>
          </p:cNvSpPr>
          <p:nvPr>
            <p:ph type="title"/>
          </p:nvPr>
        </p:nvSpPr>
        <p:spPr/>
        <p:txBody>
          <a:bodyPr/>
          <a:lstStyle/>
          <a:p>
            <a:r>
              <a:rPr lang="en-GB" dirty="0" err="1"/>
              <a:t>Toimintasuunnitelma</a:t>
            </a:r>
            <a:r>
              <a:rPr lang="en-GB" dirty="0"/>
              <a:t>				</a:t>
            </a:r>
            <a:endParaRPr lang="fi-FI" dirty="0"/>
          </a:p>
        </p:txBody>
      </p:sp>
      <p:sp>
        <p:nvSpPr>
          <p:cNvPr id="3" name="Sisällön paikkamerkki 2">
            <a:extLst>
              <a:ext uri="{FF2B5EF4-FFF2-40B4-BE49-F238E27FC236}">
                <a16:creationId xmlns:a16="http://schemas.microsoft.com/office/drawing/2014/main" id="{4D30748B-70CA-46EE-B036-36158F808F3F}"/>
              </a:ext>
            </a:extLst>
          </p:cNvPr>
          <p:cNvSpPr>
            <a:spLocks noGrp="1"/>
          </p:cNvSpPr>
          <p:nvPr>
            <p:ph idx="1"/>
          </p:nvPr>
        </p:nvSpPr>
        <p:spPr>
          <a:xfrm>
            <a:off x="956364" y="1868556"/>
            <a:ext cx="10499035" cy="4624319"/>
          </a:xfrm>
        </p:spPr>
        <p:txBody>
          <a:bodyPr>
            <a:normAutofit fontScale="92500" lnSpcReduction="10000"/>
          </a:bodyPr>
          <a:lstStyle/>
          <a:p>
            <a:endParaRPr lang="fi-FI" sz="1800" dirty="0">
              <a:solidFill>
                <a:srgbClr val="153E82"/>
              </a:solidFill>
              <a:latin typeface="Arial" panose="020B0604020202020204" pitchFamily="34" charset="0"/>
            </a:endParaRPr>
          </a:p>
          <a:p>
            <a:r>
              <a:rPr lang="fi-FI" sz="2600" b="0" i="0" u="none" strike="noStrike" baseline="0" dirty="0">
                <a:solidFill>
                  <a:srgbClr val="153E82"/>
                </a:solidFill>
                <a:latin typeface="Tahoma" panose="020B0604030504040204" pitchFamily="34" charset="0"/>
                <a:ea typeface="Tahoma" panose="020B0604030504040204" pitchFamily="34" charset="0"/>
                <a:cs typeface="Tahoma" panose="020B0604030504040204" pitchFamily="34" charset="0"/>
              </a:rPr>
              <a:t>Toimintasuunnitelma on keskeisin toimintaa määrittävä dokumentti.</a:t>
            </a:r>
          </a:p>
          <a:p>
            <a:pPr marL="342900" indent="-342900">
              <a:buFont typeface="Arial" panose="020B0604020202020204" pitchFamily="34" charset="0"/>
              <a:buChar char="•"/>
            </a:pPr>
            <a:r>
              <a:rPr lang="fi-FI" sz="2200" dirty="0">
                <a:solidFill>
                  <a:srgbClr val="153E82"/>
                </a:solidFill>
                <a:latin typeface="Tahoma" panose="020B0604030504040204" pitchFamily="34" charset="0"/>
                <a:ea typeface="Tahoma" panose="020B0604030504040204" pitchFamily="34" charset="0"/>
                <a:cs typeface="Tahoma" panose="020B0604030504040204" pitchFamily="34" charset="0"/>
              </a:rPr>
              <a:t>p</a:t>
            </a:r>
            <a:r>
              <a:rPr lang="fi-FI" sz="2200" b="0" i="0" u="none" strike="noStrike" baseline="0" dirty="0">
                <a:solidFill>
                  <a:srgbClr val="153E82"/>
                </a:solidFill>
                <a:latin typeface="Tahoma" panose="020B0604030504040204" pitchFamily="34" charset="0"/>
                <a:ea typeface="Tahoma" panose="020B0604030504040204" pitchFamily="34" charset="0"/>
                <a:cs typeface="Tahoma" panose="020B0604030504040204" pitchFamily="34" charset="0"/>
              </a:rPr>
              <a:t>erustuu strategiaan ja pidemmän aikavälin suunnitelmiin.</a:t>
            </a:r>
          </a:p>
          <a:p>
            <a:pPr marL="342900" indent="-342900">
              <a:buFont typeface="Arial" panose="020B0604020202020204" pitchFamily="34" charset="0"/>
              <a:buChar char="•"/>
            </a:pPr>
            <a:r>
              <a:rPr lang="fi-FI" sz="2200" dirty="0">
                <a:solidFill>
                  <a:srgbClr val="153E82"/>
                </a:solidFill>
                <a:latin typeface="Tahoma" panose="020B0604030504040204" pitchFamily="34" charset="0"/>
                <a:ea typeface="Tahoma" panose="020B0604030504040204" pitchFamily="34" charset="0"/>
                <a:cs typeface="Tahoma" panose="020B0604030504040204" pitchFamily="34" charset="0"/>
              </a:rPr>
              <a:t>e</a:t>
            </a:r>
            <a:r>
              <a:rPr lang="fi-FI" sz="2200" b="0" i="0" u="none" strike="noStrike" baseline="0" dirty="0">
                <a:solidFill>
                  <a:srgbClr val="153E82"/>
                </a:solidFill>
                <a:latin typeface="Tahoma" panose="020B0604030504040204" pitchFamily="34" charset="0"/>
                <a:ea typeface="Tahoma" panose="020B0604030504040204" pitchFamily="34" charset="0"/>
                <a:cs typeface="Tahoma" panose="020B0604030504040204" pitchFamily="34" charset="0"/>
              </a:rPr>
              <a:t>i liian sitova, antaa myös mahdollisuuden uusien asioiden kokeiluun.</a:t>
            </a:r>
          </a:p>
          <a:p>
            <a:r>
              <a:rPr lang="fi-FI" sz="2600" i="0" u="none" strike="noStrike" baseline="0" dirty="0">
                <a:solidFill>
                  <a:srgbClr val="153E82"/>
                </a:solidFill>
                <a:latin typeface="Tahoma" panose="020B0604030504040204" pitchFamily="34" charset="0"/>
                <a:ea typeface="Tahoma" panose="020B0604030504040204" pitchFamily="34" charset="0"/>
                <a:cs typeface="Tahoma" panose="020B0604030504040204" pitchFamily="34" charset="0"/>
              </a:rPr>
              <a:t>Virallinen, vuosikokouksen hyväksymä dokumentti.</a:t>
            </a:r>
          </a:p>
          <a:p>
            <a:pPr marL="342900" indent="-342900">
              <a:buFont typeface="Arial" panose="020B0604020202020204" pitchFamily="34" charset="0"/>
              <a:buChar char="•"/>
            </a:pPr>
            <a:r>
              <a:rPr lang="fi-FI" sz="2200" dirty="0">
                <a:solidFill>
                  <a:srgbClr val="153E82"/>
                </a:solidFill>
                <a:latin typeface="Tahoma" panose="020B0604030504040204" pitchFamily="34" charset="0"/>
                <a:ea typeface="Tahoma" panose="020B0604030504040204" pitchFamily="34" charset="0"/>
                <a:cs typeface="Tahoma" panose="020B0604030504040204" pitchFamily="34" charset="0"/>
              </a:rPr>
              <a:t>toimintasuunnitelma toteutetaan yhdessä.</a:t>
            </a:r>
          </a:p>
          <a:p>
            <a:r>
              <a:rPr lang="fi-FI" sz="2600" b="0" i="0" u="none" strike="noStrike" baseline="0" dirty="0">
                <a:solidFill>
                  <a:srgbClr val="153E82"/>
                </a:solidFill>
                <a:latin typeface="Tahoma" panose="020B0604030504040204" pitchFamily="34" charset="0"/>
                <a:ea typeface="Tahoma" panose="020B0604030504040204" pitchFamily="34" charset="0"/>
                <a:cs typeface="Tahoma" panose="020B0604030504040204" pitchFamily="34" charset="0"/>
              </a:rPr>
              <a:t>Toimintasuunnitelman ja vuosibudjetin tulee olla yhtenevät.</a:t>
            </a:r>
          </a:p>
          <a:p>
            <a:pPr marL="342900" indent="-342900">
              <a:buFont typeface="Arial" panose="020B0604020202020204" pitchFamily="34" charset="0"/>
              <a:buChar char="•"/>
            </a:pPr>
            <a:r>
              <a:rPr lang="fi-FI" sz="2200" b="0" i="0" u="none" strike="noStrike" baseline="0" dirty="0">
                <a:solidFill>
                  <a:srgbClr val="153E82"/>
                </a:solidFill>
                <a:latin typeface="Tahoma" panose="020B0604030504040204" pitchFamily="34" charset="0"/>
                <a:ea typeface="Tahoma" panose="020B0604030504040204" pitchFamily="34" charset="0"/>
                <a:cs typeface="Tahoma" panose="020B0604030504040204" pitchFamily="34" charset="0"/>
              </a:rPr>
              <a:t>Hallintobudjetti.</a:t>
            </a:r>
          </a:p>
          <a:p>
            <a:pPr marL="342900" indent="-342900">
              <a:buFont typeface="Arial" panose="020B0604020202020204" pitchFamily="34" charset="0"/>
              <a:buChar char="•"/>
            </a:pPr>
            <a:r>
              <a:rPr lang="fi-FI" sz="2200" dirty="0">
                <a:solidFill>
                  <a:srgbClr val="153E82"/>
                </a:solidFill>
                <a:latin typeface="Tahoma" panose="020B0604030504040204" pitchFamily="34" charset="0"/>
                <a:ea typeface="Tahoma" panose="020B0604030504040204" pitchFamily="34" charset="0"/>
                <a:cs typeface="Tahoma" panose="020B0604030504040204" pitchFamily="34" charset="0"/>
              </a:rPr>
              <a:t>A</a:t>
            </a:r>
            <a:r>
              <a:rPr lang="fi-FI" sz="2200" b="0" i="0" u="none" strike="noStrike" baseline="0" dirty="0">
                <a:solidFill>
                  <a:srgbClr val="153E82"/>
                </a:solidFill>
                <a:latin typeface="Tahoma" panose="020B0604030504040204" pitchFamily="34" charset="0"/>
                <a:ea typeface="Tahoma" panose="020B0604030504040204" pitchFamily="34" charset="0"/>
                <a:cs typeface="Tahoma" panose="020B0604030504040204" pitchFamily="34" charset="0"/>
              </a:rPr>
              <a:t>ktiviteettibudjetti.</a:t>
            </a:r>
          </a:p>
          <a:p>
            <a:r>
              <a:rPr lang="fi-FI" sz="2600" dirty="0">
                <a:solidFill>
                  <a:srgbClr val="153E82"/>
                </a:solidFill>
                <a:latin typeface="Tahoma" panose="020B0604030504040204" pitchFamily="34" charset="0"/>
                <a:ea typeface="Tahoma" panose="020B0604030504040204" pitchFamily="34" charset="0"/>
                <a:cs typeface="Tahoma" panose="020B0604030504040204" pitchFamily="34" charset="0"/>
              </a:rPr>
              <a:t>Toimintasuunnitelma on johtamisen työkalu.</a:t>
            </a:r>
          </a:p>
          <a:p>
            <a:pPr marL="342900" indent="-342900">
              <a:buFont typeface="Arial" panose="020B0604020202020204" pitchFamily="34" charset="0"/>
              <a:buChar char="•"/>
            </a:pPr>
            <a:r>
              <a:rPr lang="fi-FI" sz="2200" dirty="0">
                <a:solidFill>
                  <a:srgbClr val="153E82"/>
                </a:solidFill>
                <a:latin typeface="Tahoma" panose="020B0604030504040204" pitchFamily="34" charset="0"/>
                <a:ea typeface="Tahoma" panose="020B0604030504040204" pitchFamily="34" charset="0"/>
                <a:cs typeface="Tahoma" panose="020B0604030504040204" pitchFamily="34" charset="0"/>
              </a:rPr>
              <a:t>antaa hallitukselle välineet toimia.</a:t>
            </a:r>
          </a:p>
          <a:p>
            <a:pPr marL="342900" indent="-342900">
              <a:buFont typeface="Arial" panose="020B0604020202020204" pitchFamily="34" charset="0"/>
              <a:buChar char="•"/>
            </a:pPr>
            <a:r>
              <a:rPr lang="fi-FI" sz="2200" dirty="0">
                <a:solidFill>
                  <a:srgbClr val="153E82"/>
                </a:solidFill>
                <a:latin typeface="Tahoma" panose="020B0604030504040204" pitchFamily="34" charset="0"/>
                <a:ea typeface="Tahoma" panose="020B0604030504040204" pitchFamily="34" charset="0"/>
                <a:cs typeface="Tahoma" panose="020B0604030504040204" pitchFamily="34" charset="0"/>
              </a:rPr>
              <a:t>tukee presidenttiä klubin johtamisessa.</a:t>
            </a:r>
          </a:p>
          <a:p>
            <a:pPr>
              <a:lnSpc>
                <a:spcPct val="100000"/>
              </a:lnSpc>
            </a:pPr>
            <a:endParaRPr lang="fi-FI" sz="1800" b="0" i="0" u="none" strike="noStrike" baseline="0" dirty="0">
              <a:solidFill>
                <a:srgbClr val="153E82"/>
              </a:solidFill>
              <a:latin typeface="Arial" panose="020B0604020202020204" pitchFamily="34" charset="0"/>
            </a:endParaRPr>
          </a:p>
          <a:p>
            <a:endParaRPr lang="fi-FI" sz="1800" b="0" i="0" u="none" strike="noStrike" baseline="0" dirty="0">
              <a:solidFill>
                <a:srgbClr val="153E82"/>
              </a:solidFill>
              <a:latin typeface="Arial" panose="020B0604020202020204" pitchFamily="34" charset="0"/>
            </a:endParaRPr>
          </a:p>
          <a:p>
            <a:pPr algn="l"/>
            <a:endParaRPr lang="fi-FI" sz="1800" b="0" i="0" u="none" strike="noStrike" baseline="0" dirty="0">
              <a:solidFill>
                <a:srgbClr val="000000"/>
              </a:solidFill>
              <a:latin typeface="Arial" panose="020B0604020202020204" pitchFamily="34" charset="0"/>
            </a:endParaRPr>
          </a:p>
        </p:txBody>
      </p:sp>
      <p:sp>
        <p:nvSpPr>
          <p:cNvPr id="4" name="Alatunnisteen paikkamerkki 3">
            <a:extLst>
              <a:ext uri="{FF2B5EF4-FFF2-40B4-BE49-F238E27FC236}">
                <a16:creationId xmlns:a16="http://schemas.microsoft.com/office/drawing/2014/main" id="{CDC3124F-C8ED-8774-C860-B4E29377C38E}"/>
              </a:ext>
            </a:extLst>
          </p:cNvPr>
          <p:cNvSpPr>
            <a:spLocks noGrp="1"/>
          </p:cNvSpPr>
          <p:nvPr>
            <p:ph type="ftr" sz="quarter" idx="11"/>
          </p:nvPr>
        </p:nvSpPr>
        <p:spPr/>
        <p:txBody>
          <a:bodyPr/>
          <a:lstStyle/>
          <a:p>
            <a:r>
              <a:rPr lang="fi-FI"/>
              <a:t>107-D piiri Pressa-koulutus 28.8.2023</a:t>
            </a:r>
          </a:p>
        </p:txBody>
      </p:sp>
      <p:pic>
        <p:nvPicPr>
          <p:cNvPr id="7" name="Kuva 6" descr="Kuva, joka sisältää kohteen logo, tunnus, symboli, Tavaramerkki&#10;&#10;Kuvaus luotu automaattisesti">
            <a:extLst>
              <a:ext uri="{FF2B5EF4-FFF2-40B4-BE49-F238E27FC236}">
                <a16:creationId xmlns:a16="http://schemas.microsoft.com/office/drawing/2014/main" id="{219DCDD7-7981-1B7F-686A-2BFCF028ADDF}"/>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10480610" y="230188"/>
            <a:ext cx="1404939" cy="864000"/>
          </a:xfrm>
          <a:prstGeom prst="rect">
            <a:avLst/>
          </a:prstGeom>
        </p:spPr>
      </p:pic>
    </p:spTree>
    <p:extLst>
      <p:ext uri="{BB962C8B-B14F-4D97-AF65-F5344CB8AC3E}">
        <p14:creationId xmlns:p14="http://schemas.microsoft.com/office/powerpoint/2010/main" val="2722383702"/>
      </p:ext>
    </p:extLst>
  </p:cSld>
  <p:clrMapOvr>
    <a:masterClrMapping/>
  </p:clrMapOvr>
</p:sld>
</file>

<file path=ppt/theme/theme1.xml><?xml version="1.0" encoding="utf-8"?>
<a:theme xmlns:a="http://schemas.openxmlformats.org/drawingml/2006/main" name="Office-teema">
  <a:themeElements>
    <a:clrScheme name="testaus250420">
      <a:dk1>
        <a:srgbClr val="153F82"/>
      </a:dk1>
      <a:lt1>
        <a:srgbClr val="FFFFFF"/>
      </a:lt1>
      <a:dk2>
        <a:srgbClr val="153F82"/>
      </a:dk2>
      <a:lt2>
        <a:srgbClr val="FFFFFF"/>
      </a:lt2>
      <a:accent1>
        <a:srgbClr val="EBC318"/>
      </a:accent1>
      <a:accent2>
        <a:srgbClr val="FF5C35"/>
      </a:accent2>
      <a:accent3>
        <a:srgbClr val="55565A"/>
      </a:accent3>
      <a:accent4>
        <a:srgbClr val="00AC69"/>
      </a:accent4>
      <a:accent5>
        <a:srgbClr val="407CCA"/>
      </a:accent5>
      <a:accent6>
        <a:srgbClr val="71AE4B"/>
      </a:accent6>
      <a:hlink>
        <a:srgbClr val="0563C1"/>
      </a:hlink>
      <a:folHlink>
        <a:srgbClr val="7A268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itys2" id="{0695A446-920B-4EAB-ACB4-E1AD97C12116}" vid="{2FD23F2E-E95C-4881-AD47-65E3AD48CB2D}"/>
    </a:ext>
  </a:extLst>
</a:theme>
</file>

<file path=ppt/theme/theme10.xml><?xml version="1.0" encoding="utf-8"?>
<a:theme xmlns:a="http://schemas.openxmlformats.org/drawingml/2006/main" name="2_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1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Mukautettu suunnittelumalli">
  <a:themeElements>
    <a:clrScheme name="testaus250420">
      <a:dk1>
        <a:srgbClr val="153F82"/>
      </a:dk1>
      <a:lt1>
        <a:srgbClr val="FFFFFF"/>
      </a:lt1>
      <a:dk2>
        <a:srgbClr val="153F82"/>
      </a:dk2>
      <a:lt2>
        <a:srgbClr val="FFFFFF"/>
      </a:lt2>
      <a:accent1>
        <a:srgbClr val="EBC318"/>
      </a:accent1>
      <a:accent2>
        <a:srgbClr val="FF5C35"/>
      </a:accent2>
      <a:accent3>
        <a:srgbClr val="55565A"/>
      </a:accent3>
      <a:accent4>
        <a:srgbClr val="00AC69"/>
      </a:accent4>
      <a:accent5>
        <a:srgbClr val="407CCA"/>
      </a:accent5>
      <a:accent6>
        <a:srgbClr val="71AE4B"/>
      </a:accent6>
      <a:hlink>
        <a:srgbClr val="0563C1"/>
      </a:hlink>
      <a:folHlink>
        <a:srgbClr val="7A268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itys2" id="{0695A446-920B-4EAB-ACB4-E1AD97C12116}" vid="{DEA3EF30-95ED-4F3E-8E9D-247B5AF2AEE6}"/>
    </a:ext>
  </a:extLst>
</a:theme>
</file>

<file path=ppt/theme/theme3.xml><?xml version="1.0" encoding="utf-8"?>
<a:theme xmlns:a="http://schemas.openxmlformats.org/drawingml/2006/main" name="3_Mukautettu suunnittelumalli">
  <a:themeElements>
    <a:clrScheme name="testaus250420">
      <a:dk1>
        <a:srgbClr val="153F82"/>
      </a:dk1>
      <a:lt1>
        <a:srgbClr val="FFFFFF"/>
      </a:lt1>
      <a:dk2>
        <a:srgbClr val="153F82"/>
      </a:dk2>
      <a:lt2>
        <a:srgbClr val="FFFFFF"/>
      </a:lt2>
      <a:accent1>
        <a:srgbClr val="EBC318"/>
      </a:accent1>
      <a:accent2>
        <a:srgbClr val="FF5C35"/>
      </a:accent2>
      <a:accent3>
        <a:srgbClr val="55565A"/>
      </a:accent3>
      <a:accent4>
        <a:srgbClr val="00AC69"/>
      </a:accent4>
      <a:accent5>
        <a:srgbClr val="407CCA"/>
      </a:accent5>
      <a:accent6>
        <a:srgbClr val="71AE4B"/>
      </a:accent6>
      <a:hlink>
        <a:srgbClr val="0563C1"/>
      </a:hlink>
      <a:folHlink>
        <a:srgbClr val="7A268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itys2" id="{0695A446-920B-4EAB-ACB4-E1AD97C12116}" vid="{785CBE9F-7DD2-4FEE-90A9-22C2AA212B43}"/>
    </a:ext>
  </a:extLst>
</a:theme>
</file>

<file path=ppt/theme/theme4.xml><?xml version="1.0" encoding="utf-8"?>
<a:theme xmlns:a="http://schemas.openxmlformats.org/drawingml/2006/main" name="Mukautettu suunnittelumalli">
  <a:themeElements>
    <a:clrScheme name="testaus250420">
      <a:dk1>
        <a:srgbClr val="153F82"/>
      </a:dk1>
      <a:lt1>
        <a:srgbClr val="FFFFFF"/>
      </a:lt1>
      <a:dk2>
        <a:srgbClr val="153F82"/>
      </a:dk2>
      <a:lt2>
        <a:srgbClr val="FFFFFF"/>
      </a:lt2>
      <a:accent1>
        <a:srgbClr val="EBC318"/>
      </a:accent1>
      <a:accent2>
        <a:srgbClr val="FF5C35"/>
      </a:accent2>
      <a:accent3>
        <a:srgbClr val="55565A"/>
      </a:accent3>
      <a:accent4>
        <a:srgbClr val="00AC69"/>
      </a:accent4>
      <a:accent5>
        <a:srgbClr val="407CCA"/>
      </a:accent5>
      <a:accent6>
        <a:srgbClr val="71AE4B"/>
      </a:accent6>
      <a:hlink>
        <a:srgbClr val="0563C1"/>
      </a:hlink>
      <a:folHlink>
        <a:srgbClr val="7A268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itys2" id="{0695A446-920B-4EAB-ACB4-E1AD97C12116}" vid="{DF77B3A7-2DDF-4B6B-ADFF-AEFD32ACE914}"/>
    </a:ext>
  </a:extLst>
</a:theme>
</file>

<file path=ppt/theme/theme5.xml><?xml version="1.0" encoding="utf-8"?>
<a:theme xmlns:a="http://schemas.openxmlformats.org/drawingml/2006/main" name="4_Mukautettu suunnittelumalli">
  <a:themeElements>
    <a:clrScheme name="testaus250420">
      <a:dk1>
        <a:srgbClr val="153F82"/>
      </a:dk1>
      <a:lt1>
        <a:srgbClr val="FFFFFF"/>
      </a:lt1>
      <a:dk2>
        <a:srgbClr val="153F82"/>
      </a:dk2>
      <a:lt2>
        <a:srgbClr val="FFFFFF"/>
      </a:lt2>
      <a:accent1>
        <a:srgbClr val="EBC318"/>
      </a:accent1>
      <a:accent2>
        <a:srgbClr val="FF5C35"/>
      </a:accent2>
      <a:accent3>
        <a:srgbClr val="55565A"/>
      </a:accent3>
      <a:accent4>
        <a:srgbClr val="00AC69"/>
      </a:accent4>
      <a:accent5>
        <a:srgbClr val="407CCA"/>
      </a:accent5>
      <a:accent6>
        <a:srgbClr val="71AE4B"/>
      </a:accent6>
      <a:hlink>
        <a:srgbClr val="0563C1"/>
      </a:hlink>
      <a:folHlink>
        <a:srgbClr val="7A268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itys2" id="{0695A446-920B-4EAB-ACB4-E1AD97C12116}" vid="{F3E5E0CF-4701-48A3-A90B-9E1C9A5E92CA}"/>
    </a:ext>
  </a:extLst>
</a:theme>
</file>

<file path=ppt/theme/theme6.xml><?xml version="1.0" encoding="utf-8"?>
<a:theme xmlns:a="http://schemas.openxmlformats.org/drawingml/2006/main" name="2_Mukautettu suunnittelumalli">
  <a:themeElements>
    <a:clrScheme name="testaus250420">
      <a:dk1>
        <a:srgbClr val="153F82"/>
      </a:dk1>
      <a:lt1>
        <a:srgbClr val="FFFFFF"/>
      </a:lt1>
      <a:dk2>
        <a:srgbClr val="153F82"/>
      </a:dk2>
      <a:lt2>
        <a:srgbClr val="FFFFFF"/>
      </a:lt2>
      <a:accent1>
        <a:srgbClr val="EBC318"/>
      </a:accent1>
      <a:accent2>
        <a:srgbClr val="FF5C35"/>
      </a:accent2>
      <a:accent3>
        <a:srgbClr val="55565A"/>
      </a:accent3>
      <a:accent4>
        <a:srgbClr val="00AC69"/>
      </a:accent4>
      <a:accent5>
        <a:srgbClr val="407CCA"/>
      </a:accent5>
      <a:accent6>
        <a:srgbClr val="71AE4B"/>
      </a:accent6>
      <a:hlink>
        <a:srgbClr val="0563C1"/>
      </a:hlink>
      <a:folHlink>
        <a:srgbClr val="7A268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itys2" id="{0695A446-920B-4EAB-ACB4-E1AD97C12116}" vid="{64CED23E-9701-4359-9D8C-B420CB4C7FBA}"/>
    </a:ext>
  </a:extLst>
</a:theme>
</file>

<file path=ppt/theme/theme7.xml><?xml version="1.0" encoding="utf-8"?>
<a:theme xmlns:a="http://schemas.openxmlformats.org/drawingml/2006/main" name="7_Mukautettu suunnittelumalli">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itys2" id="{0695A446-920B-4EAB-ACB4-E1AD97C12116}" vid="{40919462-164C-45DB-A8CD-0420E80FA639}"/>
    </a:ext>
  </a:extLst>
</a:theme>
</file>

<file path=ppt/theme/theme8.xml><?xml version="1.0" encoding="utf-8"?>
<a:theme xmlns:a="http://schemas.openxmlformats.org/drawingml/2006/main" name="6_Mukautettu suunnittelumalli">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itys2" id="{0695A446-920B-4EAB-ACB4-E1AD97C12116}" vid="{CC4848B9-AF09-4DA0-BE5A-C32DB4C54840}"/>
    </a:ext>
  </a:extLst>
</a:theme>
</file>

<file path=ppt/theme/theme9.xml><?xml version="1.0" encoding="utf-8"?>
<a:theme xmlns:a="http://schemas.openxmlformats.org/drawingml/2006/main" name="1_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BECAE5223D3C6489ECECD68F557C86B" ma:contentTypeVersion="13" ma:contentTypeDescription="Create a new document." ma:contentTypeScope="" ma:versionID="018e3ba000220001cc931a7100609733">
  <xsd:schema xmlns:xsd="http://www.w3.org/2001/XMLSchema" xmlns:xs="http://www.w3.org/2001/XMLSchema" xmlns:p="http://schemas.microsoft.com/office/2006/metadata/properties" xmlns:ns2="cbbc4c3a-28b4-4d17-b0d9-dee064906944" xmlns:ns3="ed773049-2397-47ae-bae8-d9c833c883d7" targetNamespace="http://schemas.microsoft.com/office/2006/metadata/properties" ma:root="true" ma:fieldsID="a2f6114fd7d6bbe8ba7e6deb7587ae2d" ns2:_="" ns3:_="">
    <xsd:import namespace="cbbc4c3a-28b4-4d17-b0d9-dee064906944"/>
    <xsd:import namespace="ed773049-2397-47ae-bae8-d9c833c883d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bc4c3a-28b4-4d17-b0d9-dee06490694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d773049-2397-47ae-bae8-d9c833c883d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A0064F5-2385-48E9-8BB8-90F06AAB76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bc4c3a-28b4-4d17-b0d9-dee064906944"/>
    <ds:schemaRef ds:uri="ed773049-2397-47ae-bae8-d9c833c883d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6E9DA6A-05E2-4633-B15F-3EB1930E0352}">
  <ds:schemaRefs>
    <ds:schemaRef ds:uri="http://schemas.microsoft.com/sharepoint/v3/contenttype/forms"/>
  </ds:schemaRefs>
</ds:datastoreItem>
</file>

<file path=customXml/itemProps3.xml><?xml version="1.0" encoding="utf-8"?>
<ds:datastoreItem xmlns:ds="http://schemas.openxmlformats.org/officeDocument/2006/customXml" ds:itemID="{9EC6013B-39ED-4F78-9B48-0439F78FBE6B}">
  <ds:schemaRefs>
    <ds:schemaRef ds:uri="http://purl.org/dc/elements/1.1/"/>
    <ds:schemaRef ds:uri="http://schemas.microsoft.com/office/infopath/2007/PartnerControls"/>
    <ds:schemaRef ds:uri="http://schemas.microsoft.com/office/2006/metadata/properties"/>
    <ds:schemaRef ds:uri="http://schemas.microsoft.com/office/2006/documentManagement/types"/>
    <ds:schemaRef ds:uri="ed773049-2397-47ae-bae8-d9c833c883d7"/>
    <ds:schemaRef ds:uri="http://purl.org/dc/terms/"/>
    <ds:schemaRef ds:uri="http://schemas.openxmlformats.org/package/2006/metadata/core-properties"/>
    <ds:schemaRef ds:uri="cbbc4c3a-28b4-4d17-b0d9-dee064906944"/>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Power_point_malli_lions_liitto2020</Template>
  <TotalTime>8173</TotalTime>
  <Words>1677</Words>
  <Application>Microsoft Office PowerPoint</Application>
  <PresentationFormat>Laajakuva</PresentationFormat>
  <Paragraphs>301</Paragraphs>
  <Slides>21</Slides>
  <Notes>3</Notes>
  <HiddenSlides>0</HiddenSlides>
  <MMClips>1</MMClips>
  <ScaleCrop>false</ScaleCrop>
  <HeadingPairs>
    <vt:vector size="6" baseType="variant">
      <vt:variant>
        <vt:lpstr>Käytetyt fontit</vt:lpstr>
      </vt:variant>
      <vt:variant>
        <vt:i4>8</vt:i4>
      </vt:variant>
      <vt:variant>
        <vt:lpstr>Teema</vt:lpstr>
      </vt:variant>
      <vt:variant>
        <vt:i4>10</vt:i4>
      </vt:variant>
      <vt:variant>
        <vt:lpstr>Dian otsikot</vt:lpstr>
      </vt:variant>
      <vt:variant>
        <vt:i4>21</vt:i4>
      </vt:variant>
    </vt:vector>
  </HeadingPairs>
  <TitlesOfParts>
    <vt:vector size="39" baseType="lpstr">
      <vt:lpstr>Arial</vt:lpstr>
      <vt:lpstr>Ariel</vt:lpstr>
      <vt:lpstr>Calibri</vt:lpstr>
      <vt:lpstr>Calibri Light</vt:lpstr>
      <vt:lpstr>Courier New</vt:lpstr>
      <vt:lpstr>Tahoma</vt:lpstr>
      <vt:lpstr>Times New Roman</vt:lpstr>
      <vt:lpstr>Wingdings</vt:lpstr>
      <vt:lpstr>Office-teema</vt:lpstr>
      <vt:lpstr>5_Mukautettu suunnittelumalli</vt:lpstr>
      <vt:lpstr>3_Mukautettu suunnittelumalli</vt:lpstr>
      <vt:lpstr>Mukautettu suunnittelumalli</vt:lpstr>
      <vt:lpstr>4_Mukautettu suunnittelumalli</vt:lpstr>
      <vt:lpstr>2_Mukautettu suunnittelumalli</vt:lpstr>
      <vt:lpstr>7_Mukautettu suunnittelumalli</vt:lpstr>
      <vt:lpstr>6_Mukautettu suunnittelumalli</vt:lpstr>
      <vt:lpstr>1_Office-teema</vt:lpstr>
      <vt:lpstr>2_Office-teema</vt:lpstr>
      <vt:lpstr>MD 107-D</vt:lpstr>
      <vt:lpstr>Presidenttivalmennus 1</vt:lpstr>
      <vt:lpstr>Lyhyt video: TÄTÄ ON LIONS</vt:lpstr>
      <vt:lpstr>Klubi järjestön osana    </vt:lpstr>
      <vt:lpstr>Lions toimijatasot    </vt:lpstr>
      <vt:lpstr>Presidentin virka    </vt:lpstr>
      <vt:lpstr>Presidentin toimenkuva    </vt:lpstr>
      <vt:lpstr>Kauden valmistelu    </vt:lpstr>
      <vt:lpstr>Toimintasuunnitelma    </vt:lpstr>
      <vt:lpstr> Välineitä toiminnan suunnitteluun    </vt:lpstr>
      <vt:lpstr> Lions-liiton painopisteet 2023-24    </vt:lpstr>
      <vt:lpstr>Lions-liiton kuukauden teemat    </vt:lpstr>
      <vt:lpstr>PowerPoint-esitys</vt:lpstr>
      <vt:lpstr>PowerPoint-esitys</vt:lpstr>
      <vt:lpstr>PowerPoint-esitys</vt:lpstr>
      <vt:lpstr>PowerPoint-esitys</vt:lpstr>
      <vt:lpstr>Toimintasuunnitelma</vt:lpstr>
      <vt:lpstr>Toimintasuunnitelma</vt:lpstr>
      <vt:lpstr>Presidentin roolit    </vt:lpstr>
      <vt:lpstr>Tukea tehtävääsi    </vt:lpstr>
      <vt:lpstr>PowerPoint-esitys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Nina Moilanen</dc:creator>
  <cp:lastModifiedBy>Timo Joukanen</cp:lastModifiedBy>
  <cp:revision>22</cp:revision>
  <cp:lastPrinted>2023-03-13T19:22:54Z</cp:lastPrinted>
  <dcterms:created xsi:type="dcterms:W3CDTF">2020-05-15T11:33:09Z</dcterms:created>
  <dcterms:modified xsi:type="dcterms:W3CDTF">2023-09-04T08:04:07Z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0x0101001BECAE5223D3C6489ECECD68F557C86B</vt:lpwstr>
  </property>
</Properties>
</file>